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E7C0F"/>
    <a:srgbClr val="C61442"/>
    <a:srgbClr val="138194"/>
    <a:srgbClr val="5C9F55"/>
    <a:srgbClr val="017E5E"/>
    <a:srgbClr val="F0F0F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F7464FB-BC72-4F6D-8673-C98A0AC8E8C4}" v="1163" dt="2024-04-23T14:48:40.40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204" autoAdjust="0"/>
    <p:restoredTop sz="94660"/>
  </p:normalViewPr>
  <p:slideViewPr>
    <p:cSldViewPr snapToGrid="0">
      <p:cViewPr>
        <p:scale>
          <a:sx n="86" d="100"/>
          <a:sy n="86" d="100"/>
        </p:scale>
        <p:origin x="1542" y="6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svg"/><Relationship Id="rId3" Type="http://schemas.openxmlformats.org/officeDocument/2006/relationships/image" Target="../media/image2.png"/><Relationship Id="rId7" Type="http://schemas.openxmlformats.org/officeDocument/2006/relationships/image" Target="../media/image8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11" Type="http://schemas.openxmlformats.org/officeDocument/2006/relationships/image" Target="../media/image12.svg"/><Relationship Id="rId5" Type="http://schemas.openxmlformats.org/officeDocument/2006/relationships/image" Target="../media/image4.png"/><Relationship Id="rId10" Type="http://schemas.openxmlformats.org/officeDocument/2006/relationships/image" Target="../media/image11.png"/><Relationship Id="rId4" Type="http://schemas.openxmlformats.org/officeDocument/2006/relationships/image" Target="../media/image3.png"/><Relationship Id="rId9" Type="http://schemas.openxmlformats.org/officeDocument/2006/relationships/image" Target="../media/image10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912E7DC7-ECCF-32A5-4B71-DACF8EFB45AA}"/>
              </a:ext>
            </a:extLst>
          </p:cNvPr>
          <p:cNvSpPr/>
          <p:nvPr userDrawn="1"/>
        </p:nvSpPr>
        <p:spPr>
          <a:xfrm>
            <a:off x="760141" y="2107580"/>
            <a:ext cx="1637371" cy="1494263"/>
          </a:xfrm>
          <a:prstGeom prst="rect">
            <a:avLst/>
          </a:prstGeom>
          <a:solidFill>
            <a:srgbClr val="017E5E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017E5E"/>
              </a:solidFill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DEC1B7EF-4D5F-E1EF-992B-D8444BC626EC}"/>
              </a:ext>
            </a:extLst>
          </p:cNvPr>
          <p:cNvSpPr/>
          <p:nvPr userDrawn="1"/>
        </p:nvSpPr>
        <p:spPr>
          <a:xfrm>
            <a:off x="2942063" y="2107580"/>
            <a:ext cx="1637371" cy="1494263"/>
          </a:xfrm>
          <a:prstGeom prst="rect">
            <a:avLst/>
          </a:prstGeom>
          <a:solidFill>
            <a:srgbClr val="5C9F5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5C9F55"/>
              </a:solidFill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CB726652-C6C5-680A-2D6D-A2A99494E45A}"/>
              </a:ext>
            </a:extLst>
          </p:cNvPr>
          <p:cNvSpPr/>
          <p:nvPr userDrawn="1"/>
        </p:nvSpPr>
        <p:spPr>
          <a:xfrm>
            <a:off x="5199255" y="2107579"/>
            <a:ext cx="1637371" cy="1494263"/>
          </a:xfrm>
          <a:prstGeom prst="rect">
            <a:avLst/>
          </a:prstGeom>
          <a:solidFill>
            <a:srgbClr val="13819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138194"/>
              </a:solidFill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C0943E69-AAFD-35DA-457C-962FF1D567AC}"/>
              </a:ext>
            </a:extLst>
          </p:cNvPr>
          <p:cNvSpPr/>
          <p:nvPr userDrawn="1"/>
        </p:nvSpPr>
        <p:spPr>
          <a:xfrm>
            <a:off x="7456447" y="2107579"/>
            <a:ext cx="1637371" cy="1494263"/>
          </a:xfrm>
          <a:prstGeom prst="rect">
            <a:avLst/>
          </a:prstGeom>
          <a:solidFill>
            <a:srgbClr val="C6144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C61442"/>
              </a:solidFill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3B251C4-252F-B53F-8569-87C752285B15}"/>
              </a:ext>
            </a:extLst>
          </p:cNvPr>
          <p:cNvSpPr/>
          <p:nvPr userDrawn="1"/>
        </p:nvSpPr>
        <p:spPr>
          <a:xfrm>
            <a:off x="9638370" y="2107580"/>
            <a:ext cx="1637371" cy="1494263"/>
          </a:xfrm>
          <a:prstGeom prst="rect">
            <a:avLst/>
          </a:prstGeom>
          <a:solidFill>
            <a:srgbClr val="DE7C0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DE7C0F"/>
              </a:solidFill>
            </a:endParaRP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EDD55CAC-5D9B-6CF4-2977-15D97DDB3AB9}"/>
              </a:ext>
            </a:extLst>
          </p:cNvPr>
          <p:cNvSpPr txBox="1"/>
          <p:nvPr userDrawn="1"/>
        </p:nvSpPr>
        <p:spPr>
          <a:xfrm>
            <a:off x="667678" y="3784148"/>
            <a:ext cx="189384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/>
              <a:t>Green </a:t>
            </a:r>
            <a:r>
              <a:rPr lang="fr-FR" sz="1200" dirty="0" err="1"/>
              <a:t>project</a:t>
            </a:r>
            <a:endParaRPr lang="fr-FR" sz="1200" dirty="0"/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CA0A0CCD-0686-4180-EF94-7F424614F3B3}"/>
              </a:ext>
            </a:extLst>
          </p:cNvPr>
          <p:cNvSpPr txBox="1"/>
          <p:nvPr userDrawn="1"/>
        </p:nvSpPr>
        <p:spPr>
          <a:xfrm>
            <a:off x="2852852" y="3784148"/>
            <a:ext cx="163737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/>
              <a:t>Green ACT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FA10894C-AA79-4A9E-CCC9-535AD9393EED}"/>
              </a:ext>
            </a:extLst>
          </p:cNvPr>
          <p:cNvSpPr txBox="1"/>
          <p:nvPr userDrawn="1"/>
        </p:nvSpPr>
        <p:spPr>
          <a:xfrm>
            <a:off x="5106792" y="3784148"/>
            <a:ext cx="163737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/>
              <a:t>Blue THINK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5A6387C7-6B5C-DA44-3B41-DA42AF6BB66B}"/>
              </a:ext>
            </a:extLst>
          </p:cNvPr>
          <p:cNvSpPr txBox="1"/>
          <p:nvPr userDrawn="1"/>
        </p:nvSpPr>
        <p:spPr>
          <a:xfrm>
            <a:off x="7456446" y="3762088"/>
            <a:ext cx="163737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/>
              <a:t>Red SENSE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7EFA8CF1-71D3-A246-104B-8273434B6523}"/>
              </a:ext>
            </a:extLst>
          </p:cNvPr>
          <p:cNvSpPr txBox="1"/>
          <p:nvPr userDrawn="1"/>
        </p:nvSpPr>
        <p:spPr>
          <a:xfrm>
            <a:off x="9503622" y="3784148"/>
            <a:ext cx="220422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/>
              <a:t>Orange COMMUNICATE</a:t>
            </a: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A5E0A116-314A-498B-9E4C-579741C40FB6}"/>
              </a:ext>
            </a:extLst>
          </p:cNvPr>
          <p:cNvSpPr txBox="1"/>
          <p:nvPr userDrawn="1"/>
        </p:nvSpPr>
        <p:spPr>
          <a:xfrm>
            <a:off x="1017314" y="2670044"/>
            <a:ext cx="11267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solidFill>
                  <a:schemeClr val="bg1"/>
                </a:solidFill>
                <a:latin typeface="+mn-lt"/>
              </a:rPr>
              <a:t>#017E5E</a:t>
            </a: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826616A2-171B-5306-65A0-D4AE6AD98795}"/>
              </a:ext>
            </a:extLst>
          </p:cNvPr>
          <p:cNvSpPr txBox="1"/>
          <p:nvPr userDrawn="1"/>
        </p:nvSpPr>
        <p:spPr>
          <a:xfrm>
            <a:off x="3133375" y="2670042"/>
            <a:ext cx="12909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solidFill>
                  <a:schemeClr val="bg1"/>
                </a:solidFill>
                <a:latin typeface="+mn-lt"/>
              </a:rPr>
              <a:t>#5C9F55</a:t>
            </a: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B1B4DF31-9E6E-AD5A-2D1B-D0155B62C7A8}"/>
              </a:ext>
            </a:extLst>
          </p:cNvPr>
          <p:cNvSpPr txBox="1"/>
          <p:nvPr userDrawn="1"/>
        </p:nvSpPr>
        <p:spPr>
          <a:xfrm>
            <a:off x="5458054" y="2670042"/>
            <a:ext cx="11267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solidFill>
                  <a:schemeClr val="bg1"/>
                </a:solidFill>
                <a:latin typeface="+mn-lt"/>
              </a:rPr>
              <a:t>#138194</a:t>
            </a:r>
          </a:p>
        </p:txBody>
      </p:sp>
      <p:sp>
        <p:nvSpPr>
          <p:cNvPr id="19" name="ZoneTexte 18">
            <a:extLst>
              <a:ext uri="{FF2B5EF4-FFF2-40B4-BE49-F238E27FC236}">
                <a16:creationId xmlns:a16="http://schemas.microsoft.com/office/drawing/2014/main" id="{2F83AD36-9A65-9CCA-9491-21930738FA95}"/>
              </a:ext>
            </a:extLst>
          </p:cNvPr>
          <p:cNvSpPr txBox="1"/>
          <p:nvPr userDrawn="1"/>
        </p:nvSpPr>
        <p:spPr>
          <a:xfrm>
            <a:off x="7641720" y="2670042"/>
            <a:ext cx="12668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solidFill>
                  <a:schemeClr val="bg1"/>
                </a:solidFill>
                <a:latin typeface="+mn-lt"/>
              </a:rPr>
              <a:t>#C61442</a:t>
            </a:r>
          </a:p>
        </p:txBody>
      </p:sp>
      <p:sp>
        <p:nvSpPr>
          <p:cNvPr id="20" name="ZoneTexte 19">
            <a:extLst>
              <a:ext uri="{FF2B5EF4-FFF2-40B4-BE49-F238E27FC236}">
                <a16:creationId xmlns:a16="http://schemas.microsoft.com/office/drawing/2014/main" id="{105E26DF-E7F8-B6E2-FFC2-34DA695F5E29}"/>
              </a:ext>
            </a:extLst>
          </p:cNvPr>
          <p:cNvSpPr txBox="1"/>
          <p:nvPr userDrawn="1"/>
        </p:nvSpPr>
        <p:spPr>
          <a:xfrm>
            <a:off x="9827941" y="2670042"/>
            <a:ext cx="12582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solidFill>
                  <a:schemeClr val="bg1"/>
                </a:solidFill>
                <a:latin typeface="+mn-lt"/>
              </a:rPr>
              <a:t>#DE7C0F</a:t>
            </a:r>
          </a:p>
        </p:txBody>
      </p:sp>
      <p:sp>
        <p:nvSpPr>
          <p:cNvPr id="21" name="Titre 1">
            <a:extLst>
              <a:ext uri="{FF2B5EF4-FFF2-40B4-BE49-F238E27FC236}">
                <a16:creationId xmlns:a16="http://schemas.microsoft.com/office/drawing/2014/main" id="{F3C8DBCD-CFA9-339B-E00E-9246489A9F9B}"/>
              </a:ext>
            </a:extLst>
          </p:cNvPr>
          <p:cNvSpPr txBox="1">
            <a:spLocks/>
          </p:cNvSpPr>
          <p:nvPr userDrawn="1"/>
        </p:nvSpPr>
        <p:spPr>
          <a:xfrm>
            <a:off x="760141" y="4590223"/>
            <a:ext cx="10515600" cy="7828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dirty="0" err="1"/>
              <a:t>Title</a:t>
            </a:r>
            <a:r>
              <a:rPr lang="fr-FR" dirty="0"/>
              <a:t> : </a:t>
            </a:r>
            <a:r>
              <a:rPr lang="fr-FR" dirty="0" err="1"/>
              <a:t>Quicksand</a:t>
            </a:r>
            <a:r>
              <a:rPr lang="fr-FR" dirty="0"/>
              <a:t> Bold</a:t>
            </a:r>
          </a:p>
        </p:txBody>
      </p:sp>
      <p:sp>
        <p:nvSpPr>
          <p:cNvPr id="22" name="Titre 1">
            <a:extLst>
              <a:ext uri="{FF2B5EF4-FFF2-40B4-BE49-F238E27FC236}">
                <a16:creationId xmlns:a16="http://schemas.microsoft.com/office/drawing/2014/main" id="{8435731A-4F0D-F355-D2C2-69D93AC26D87}"/>
              </a:ext>
            </a:extLst>
          </p:cNvPr>
          <p:cNvSpPr txBox="1">
            <a:spLocks/>
          </p:cNvSpPr>
          <p:nvPr userDrawn="1"/>
        </p:nvSpPr>
        <p:spPr>
          <a:xfrm>
            <a:off x="760140" y="5216211"/>
            <a:ext cx="10515600" cy="7828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2800" dirty="0" err="1">
                <a:latin typeface="+mn-lt"/>
              </a:rPr>
              <a:t>Text</a:t>
            </a:r>
            <a:r>
              <a:rPr lang="fr-FR" sz="2800" dirty="0">
                <a:latin typeface="+mn-lt"/>
              </a:rPr>
              <a:t> : </a:t>
            </a:r>
            <a:r>
              <a:rPr lang="fr-FR" sz="2800" dirty="0" err="1">
                <a:latin typeface="+mn-lt"/>
              </a:rPr>
              <a:t>Quicksand</a:t>
            </a:r>
            <a:r>
              <a:rPr lang="fr-FR" sz="2800" dirty="0">
                <a:latin typeface="+mn-lt"/>
              </a:rPr>
              <a:t> Book</a:t>
            </a:r>
          </a:p>
        </p:txBody>
      </p:sp>
      <p:sp>
        <p:nvSpPr>
          <p:cNvPr id="23" name="ZoneTexte 22">
            <a:extLst>
              <a:ext uri="{FF2B5EF4-FFF2-40B4-BE49-F238E27FC236}">
                <a16:creationId xmlns:a16="http://schemas.microsoft.com/office/drawing/2014/main" id="{BC252E0F-A26B-9C38-DC0C-16CE466868CF}"/>
              </a:ext>
            </a:extLst>
          </p:cNvPr>
          <p:cNvSpPr txBox="1"/>
          <p:nvPr userDrawn="1"/>
        </p:nvSpPr>
        <p:spPr>
          <a:xfrm>
            <a:off x="760140" y="512956"/>
            <a:ext cx="10515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/>
              <a:t>GRAPHIC ELEMENTS</a:t>
            </a:r>
          </a:p>
        </p:txBody>
      </p:sp>
    </p:spTree>
    <p:extLst>
      <p:ext uri="{BB962C8B-B14F-4D97-AF65-F5344CB8AC3E}">
        <p14:creationId xmlns:p14="http://schemas.microsoft.com/office/powerpoint/2010/main" val="12796290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 colour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4EA78A9C-8713-20AE-1D06-036A17BD954C}"/>
              </a:ext>
            </a:extLst>
          </p:cNvPr>
          <p:cNvSpPr/>
          <p:nvPr userDrawn="1"/>
        </p:nvSpPr>
        <p:spPr>
          <a:xfrm>
            <a:off x="0" y="0"/>
            <a:ext cx="5933028" cy="6858000"/>
          </a:xfrm>
          <a:prstGeom prst="rect">
            <a:avLst/>
          </a:prstGeom>
          <a:solidFill>
            <a:srgbClr val="017E5E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pic>
        <p:nvPicPr>
          <p:cNvPr id="9" name="Image 8" descr="Une image contenant texte, Police, Graphique, capture d’écran&#10;&#10;Description générée automatiquement">
            <a:extLst>
              <a:ext uri="{FF2B5EF4-FFF2-40B4-BE49-F238E27FC236}">
                <a16:creationId xmlns:a16="http://schemas.microsoft.com/office/drawing/2014/main" id="{533F3E2E-E4CD-9D61-5F60-D1F238F6D52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277" y="266769"/>
            <a:ext cx="2588074" cy="596450"/>
          </a:xfrm>
          <a:prstGeom prst="rect">
            <a:avLst/>
          </a:prstGeom>
        </p:spPr>
      </p:pic>
      <p:cxnSp>
        <p:nvCxnSpPr>
          <p:cNvPr id="11" name="Connecteur droit 10">
            <a:extLst>
              <a:ext uri="{FF2B5EF4-FFF2-40B4-BE49-F238E27FC236}">
                <a16:creationId xmlns:a16="http://schemas.microsoft.com/office/drawing/2014/main" id="{5A73568B-A645-640C-1B72-350B958232D6}"/>
              </a:ext>
            </a:extLst>
          </p:cNvPr>
          <p:cNvCxnSpPr>
            <a:cxnSpLocks/>
          </p:cNvCxnSpPr>
          <p:nvPr userDrawn="1"/>
        </p:nvCxnSpPr>
        <p:spPr>
          <a:xfrm>
            <a:off x="1819564" y="1372581"/>
            <a:ext cx="3574472" cy="0"/>
          </a:xfrm>
          <a:prstGeom prst="line">
            <a:avLst/>
          </a:prstGeom>
          <a:ln w="12700">
            <a:solidFill>
              <a:srgbClr val="5C9F5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Espace réservé du texte 32">
            <a:extLst>
              <a:ext uri="{FF2B5EF4-FFF2-40B4-BE49-F238E27FC236}">
                <a16:creationId xmlns:a16="http://schemas.microsoft.com/office/drawing/2014/main" id="{17CF3A3E-2A59-7BBD-E4B8-C25AE1FF17F9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389492" y="390954"/>
            <a:ext cx="3872461" cy="492125"/>
          </a:xfrm>
        </p:spPr>
        <p:txBody>
          <a:bodyPr>
            <a:normAutofit/>
          </a:bodyPr>
          <a:lstStyle>
            <a:lvl1pPr marL="0" indent="0">
              <a:buNone/>
              <a:defRPr sz="1800" b="1">
                <a:solidFill>
                  <a:srgbClr val="017E5E"/>
                </a:solidFill>
              </a:defRPr>
            </a:lvl1pPr>
          </a:lstStyle>
          <a:p>
            <a:pPr lvl="0"/>
            <a:r>
              <a:rPr lang="fr-FR" dirty="0"/>
              <a:t>Section </a:t>
            </a:r>
            <a:r>
              <a:rPr lang="fr-FR" dirty="0" err="1"/>
              <a:t>title</a:t>
            </a:r>
            <a:endParaRPr lang="fr-FR" dirty="0"/>
          </a:p>
        </p:txBody>
      </p:sp>
      <p:sp>
        <p:nvSpPr>
          <p:cNvPr id="18" name="Espace réservé du texte 7">
            <a:extLst>
              <a:ext uri="{FF2B5EF4-FFF2-40B4-BE49-F238E27FC236}">
                <a16:creationId xmlns:a16="http://schemas.microsoft.com/office/drawing/2014/main" id="{CC345B77-C86C-7E9F-C171-3C56A1FFEADD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479425" y="6372783"/>
            <a:ext cx="1674812" cy="289977"/>
          </a:xfrm>
        </p:spPr>
        <p:txBody>
          <a:bodyPr>
            <a:normAutofit/>
          </a:bodyPr>
          <a:lstStyle>
            <a:lvl1pPr marL="0" indent="0">
              <a:buNone/>
              <a:defRPr sz="100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dirty="0"/>
              <a:t>Date</a:t>
            </a:r>
          </a:p>
        </p:txBody>
      </p:sp>
      <p:sp>
        <p:nvSpPr>
          <p:cNvPr id="19" name="Espace réservé du texte 7">
            <a:extLst>
              <a:ext uri="{FF2B5EF4-FFF2-40B4-BE49-F238E27FC236}">
                <a16:creationId xmlns:a16="http://schemas.microsoft.com/office/drawing/2014/main" id="{33E44E82-C111-DD17-596C-1CAA8EEBBA14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9332652" y="6371351"/>
            <a:ext cx="2379923" cy="289977"/>
          </a:xfrm>
        </p:spPr>
        <p:txBody>
          <a:bodyPr>
            <a:normAutofit/>
          </a:bodyPr>
          <a:lstStyle>
            <a:lvl1pPr marL="0" indent="0">
              <a:buNone/>
              <a:defRPr sz="1000"/>
            </a:lvl1pPr>
          </a:lstStyle>
          <a:p>
            <a:pPr lvl="0"/>
            <a:r>
              <a:rPr lang="fr-FR" dirty="0" err="1"/>
              <a:t>Presentation</a:t>
            </a:r>
            <a:r>
              <a:rPr lang="fr-FR" dirty="0"/>
              <a:t>/</a:t>
            </a:r>
            <a:r>
              <a:rPr lang="fr-FR" dirty="0" err="1"/>
              <a:t>event</a:t>
            </a:r>
            <a:r>
              <a:rPr lang="fr-FR" dirty="0"/>
              <a:t> </a:t>
            </a:r>
            <a:r>
              <a:rPr lang="fr-FR" dirty="0" err="1"/>
              <a:t>name</a:t>
            </a:r>
            <a:endParaRPr lang="fr-FR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309B6676-519F-0864-F949-88E58BCD7BBA}"/>
              </a:ext>
            </a:extLst>
          </p:cNvPr>
          <p:cNvSpPr/>
          <p:nvPr userDrawn="1"/>
        </p:nvSpPr>
        <p:spPr>
          <a:xfrm>
            <a:off x="5933028" y="6781126"/>
            <a:ext cx="6258972" cy="76874"/>
          </a:xfrm>
          <a:prstGeom prst="rect">
            <a:avLst/>
          </a:prstGeom>
          <a:solidFill>
            <a:srgbClr val="017E5E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" name="Espace réservé du texte 37">
            <a:extLst>
              <a:ext uri="{FF2B5EF4-FFF2-40B4-BE49-F238E27FC236}">
                <a16:creationId xmlns:a16="http://schemas.microsoft.com/office/drawing/2014/main" id="{37C72A67-A364-4F8D-EA54-DADA39A83E38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389493" y="1357682"/>
            <a:ext cx="5323082" cy="289763"/>
          </a:xfrm>
        </p:spPr>
        <p:txBody>
          <a:bodyPr/>
          <a:lstStyle>
            <a:lvl1pPr marL="0" indent="0">
              <a:buNone/>
              <a:defRPr sz="1600" b="1">
                <a:solidFill>
                  <a:srgbClr val="017E5E"/>
                </a:solidFill>
              </a:defRPr>
            </a:lvl1pPr>
            <a:lvl2pPr marL="457200" indent="0">
              <a:buNone/>
              <a:defRPr sz="1400">
                <a:solidFill>
                  <a:schemeClr val="tx2"/>
                </a:solidFill>
              </a:defRPr>
            </a:lvl2pPr>
          </a:lstStyle>
          <a:p>
            <a:pPr lvl="0"/>
            <a:r>
              <a:rPr lang="fr-FR" dirty="0" err="1"/>
              <a:t>Paragraph</a:t>
            </a:r>
            <a:r>
              <a:rPr lang="fr-FR" dirty="0"/>
              <a:t> </a:t>
            </a:r>
            <a:r>
              <a:rPr lang="fr-FR" dirty="0" err="1"/>
              <a:t>title</a:t>
            </a:r>
            <a:endParaRPr lang="fr-FR" dirty="0"/>
          </a:p>
        </p:txBody>
      </p:sp>
      <p:sp>
        <p:nvSpPr>
          <p:cNvPr id="23" name="Espace réservé du texte 22">
            <a:extLst>
              <a:ext uri="{FF2B5EF4-FFF2-40B4-BE49-F238E27FC236}">
                <a16:creationId xmlns:a16="http://schemas.microsoft.com/office/drawing/2014/main" id="{FDD9761D-8105-9897-8B04-26D0313E417D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479425" y="1358900"/>
            <a:ext cx="5051425" cy="289977"/>
          </a:xfrm>
        </p:spPr>
        <p:txBody>
          <a:bodyPr/>
          <a:lstStyle>
            <a:lvl1pPr marL="0" indent="0">
              <a:buNone/>
              <a:defRPr sz="1600" b="1">
                <a:solidFill>
                  <a:schemeClr val="accent6"/>
                </a:solidFill>
              </a:defRPr>
            </a:lvl1pPr>
            <a:lvl2pPr marL="457200" indent="0">
              <a:buNone/>
              <a:defRPr sz="1400">
                <a:solidFill>
                  <a:schemeClr val="accent6"/>
                </a:solidFill>
              </a:defRPr>
            </a:lvl2pPr>
          </a:lstStyle>
          <a:p>
            <a:pPr lvl="0"/>
            <a:r>
              <a:rPr lang="fr-FR" dirty="0" err="1"/>
              <a:t>Paragraph</a:t>
            </a:r>
            <a:r>
              <a:rPr lang="fr-FR" dirty="0"/>
              <a:t> </a:t>
            </a:r>
            <a:r>
              <a:rPr lang="fr-FR" dirty="0" err="1"/>
              <a:t>title</a:t>
            </a:r>
            <a:endParaRPr lang="fr-FR" dirty="0"/>
          </a:p>
        </p:txBody>
      </p:sp>
      <p:sp>
        <p:nvSpPr>
          <p:cNvPr id="24" name="Espace réservé du texte 14">
            <a:extLst>
              <a:ext uri="{FF2B5EF4-FFF2-40B4-BE49-F238E27FC236}">
                <a16:creationId xmlns:a16="http://schemas.microsoft.com/office/drawing/2014/main" id="{1F2542B7-449A-610F-5E22-E6D393FD8B5E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6389492" y="1822562"/>
            <a:ext cx="5323083" cy="4074186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tx2">
                    <a:lumMod val="95000"/>
                    <a:lumOff val="5000"/>
                  </a:schemeClr>
                </a:solidFill>
              </a:defRPr>
            </a:lvl1pPr>
          </a:lstStyle>
          <a:p>
            <a:pPr lvl="0"/>
            <a:r>
              <a:rPr lang="fr-FR" dirty="0" err="1"/>
              <a:t>Text</a:t>
            </a:r>
            <a:endParaRPr lang="fr-FR" dirty="0"/>
          </a:p>
        </p:txBody>
      </p:sp>
      <p:sp>
        <p:nvSpPr>
          <p:cNvPr id="26" name="Espace réservé du texte 25">
            <a:extLst>
              <a:ext uri="{FF2B5EF4-FFF2-40B4-BE49-F238E27FC236}">
                <a16:creationId xmlns:a16="http://schemas.microsoft.com/office/drawing/2014/main" id="{00F13CEB-9209-3409-CC47-DD6C1CCBBCB5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479425" y="1823994"/>
            <a:ext cx="5129213" cy="4073569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6"/>
                </a:solidFill>
              </a:defRPr>
            </a:lvl1pPr>
          </a:lstStyle>
          <a:p>
            <a:pPr lvl="0"/>
            <a:r>
              <a:rPr lang="fr-FR" dirty="0" err="1"/>
              <a:t>Text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6366345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title - SEN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076931F9-E8CF-CFD4-1536-FB7EE5A9EEBD}"/>
              </a:ext>
            </a:extLst>
          </p:cNvPr>
          <p:cNvSpPr/>
          <p:nvPr userDrawn="1"/>
        </p:nvSpPr>
        <p:spPr>
          <a:xfrm>
            <a:off x="0" y="-31070"/>
            <a:ext cx="12192000" cy="5698445"/>
          </a:xfrm>
          <a:prstGeom prst="rect">
            <a:avLst/>
          </a:prstGeom>
          <a:solidFill>
            <a:srgbClr val="C6144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pic>
        <p:nvPicPr>
          <p:cNvPr id="11" name="Image 10" descr="Une image contenant Graphique, Police, capture d’écran, graphisme&#10;&#10;Description générée automatiquement">
            <a:extLst>
              <a:ext uri="{FF2B5EF4-FFF2-40B4-BE49-F238E27FC236}">
                <a16:creationId xmlns:a16="http://schemas.microsoft.com/office/drawing/2014/main" id="{483065EF-82FC-127C-F4E7-B7A8293826C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8035" y="6009011"/>
            <a:ext cx="938627" cy="417479"/>
          </a:xfrm>
          <a:prstGeom prst="rect">
            <a:avLst/>
          </a:prstGeom>
        </p:spPr>
      </p:pic>
      <p:pic>
        <p:nvPicPr>
          <p:cNvPr id="12" name="Image 11" descr="Une image contenant Police, Graphique, logo, capture d’écran&#10;&#10;Description générée automatiquement">
            <a:extLst>
              <a:ext uri="{FF2B5EF4-FFF2-40B4-BE49-F238E27FC236}">
                <a16:creationId xmlns:a16="http://schemas.microsoft.com/office/drawing/2014/main" id="{7857B788-4BF0-2D28-AC81-D3380EDA7A3B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5823" y="6009422"/>
            <a:ext cx="1187993" cy="417479"/>
          </a:xfrm>
          <a:prstGeom prst="rect">
            <a:avLst/>
          </a:prstGeom>
        </p:spPr>
      </p:pic>
      <p:pic>
        <p:nvPicPr>
          <p:cNvPr id="13" name="Image 12" descr="Une image contenant Police, Graphique, capture d’écran, conception&#10;&#10;Description générée automatiquement">
            <a:extLst>
              <a:ext uri="{FF2B5EF4-FFF2-40B4-BE49-F238E27FC236}">
                <a16:creationId xmlns:a16="http://schemas.microsoft.com/office/drawing/2014/main" id="{0290775A-E28C-5E46-2048-2C59E9F1A2F3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93702" y="6009011"/>
            <a:ext cx="1193201" cy="417479"/>
          </a:xfrm>
          <a:prstGeom prst="rect">
            <a:avLst/>
          </a:prstGeom>
        </p:spPr>
      </p:pic>
      <p:pic>
        <p:nvPicPr>
          <p:cNvPr id="14" name="Image 13" descr="Une image contenant Police, Graphique, texte, logo&#10;&#10;Description générée automatiquement">
            <a:extLst>
              <a:ext uri="{FF2B5EF4-FFF2-40B4-BE49-F238E27FC236}">
                <a16:creationId xmlns:a16="http://schemas.microsoft.com/office/drawing/2014/main" id="{CA7F2386-16B9-DD97-E03B-33FD39AE542E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76786" y="6000460"/>
            <a:ext cx="2213654" cy="424379"/>
          </a:xfrm>
          <a:prstGeom prst="rect">
            <a:avLst/>
          </a:prstGeom>
        </p:spPr>
      </p:pic>
      <p:pic>
        <p:nvPicPr>
          <p:cNvPr id="6" name="Image 5" descr="Une image contenant texte, Police, Graphique, capture d’écran&#10;&#10;Description générée automatiquement">
            <a:extLst>
              <a:ext uri="{FF2B5EF4-FFF2-40B4-BE49-F238E27FC236}">
                <a16:creationId xmlns:a16="http://schemas.microsoft.com/office/drawing/2014/main" id="{E426F1E5-303B-4DEF-52E6-DB2060CBE166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570" y="310566"/>
            <a:ext cx="2588074" cy="596450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E3172B2D-00CF-6FD5-FE99-EB41F0358E6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93702" y="2619325"/>
            <a:ext cx="3404596" cy="809675"/>
          </a:xfrm>
        </p:spPr>
        <p:txBody>
          <a:bodyPr anchor="b">
            <a:normAutofit/>
          </a:bodyPr>
          <a:lstStyle>
            <a:lvl1pPr>
              <a:defRPr sz="400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Section </a:t>
            </a:r>
            <a:r>
              <a:rPr lang="fr-FR" dirty="0" err="1"/>
              <a:t>title</a:t>
            </a:r>
            <a:endParaRPr lang="fr-FR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C12F3CF-7F37-3D50-A050-0521264CB3DB}"/>
              </a:ext>
            </a:extLst>
          </p:cNvPr>
          <p:cNvSpPr/>
          <p:nvPr userDrawn="1"/>
        </p:nvSpPr>
        <p:spPr>
          <a:xfrm>
            <a:off x="-17673" y="6781126"/>
            <a:ext cx="12209673" cy="76873"/>
          </a:xfrm>
          <a:prstGeom prst="rect">
            <a:avLst/>
          </a:prstGeom>
          <a:solidFill>
            <a:srgbClr val="017E5E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9675030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olumns - SEN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ce réservé du texte 9">
            <a:extLst>
              <a:ext uri="{FF2B5EF4-FFF2-40B4-BE49-F238E27FC236}">
                <a16:creationId xmlns:a16="http://schemas.microsoft.com/office/drawing/2014/main" id="{8EF39C0E-D345-BDA6-1F98-1637B7E3392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57240" y="4048020"/>
            <a:ext cx="3279197" cy="1861890"/>
          </a:xfrm>
          <a:prstGeom prst="round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400" b="0" i="1">
                <a:solidFill>
                  <a:srgbClr val="C00000"/>
                </a:solidFill>
              </a:defRPr>
            </a:lvl1pPr>
          </a:lstStyle>
          <a:p>
            <a:pPr lvl="0"/>
            <a:r>
              <a:rPr lang="fr-FR" dirty="0" err="1"/>
              <a:t>Add</a:t>
            </a:r>
            <a:r>
              <a:rPr lang="fr-FR" dirty="0"/>
              <a:t> a </a:t>
            </a:r>
            <a:r>
              <a:rPr lang="fr-FR" dirty="0" err="1"/>
              <a:t>picture</a:t>
            </a:r>
            <a:endParaRPr lang="fr-FR" dirty="0"/>
          </a:p>
        </p:txBody>
      </p:sp>
      <p:sp>
        <p:nvSpPr>
          <p:cNvPr id="12" name="Espace réservé du texte 9">
            <a:extLst>
              <a:ext uri="{FF2B5EF4-FFF2-40B4-BE49-F238E27FC236}">
                <a16:creationId xmlns:a16="http://schemas.microsoft.com/office/drawing/2014/main" id="{94EB88EB-2C86-42EA-89BC-591D1F76AF1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47239" y="4048021"/>
            <a:ext cx="3279053" cy="1861890"/>
          </a:xfrm>
          <a:prstGeom prst="round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200" b="0" i="1">
                <a:solidFill>
                  <a:srgbClr val="C00000"/>
                </a:solidFill>
              </a:defRPr>
            </a:lvl1pPr>
          </a:lstStyle>
          <a:p>
            <a:pPr lvl="0"/>
            <a:r>
              <a:rPr lang="fr-FR" dirty="0" err="1"/>
              <a:t>Add</a:t>
            </a:r>
            <a:r>
              <a:rPr lang="fr-FR" dirty="0"/>
              <a:t> a </a:t>
            </a:r>
            <a:r>
              <a:rPr lang="fr-FR" dirty="0" err="1"/>
              <a:t>picture</a:t>
            </a:r>
            <a:endParaRPr lang="fr-FR" dirty="0"/>
          </a:p>
        </p:txBody>
      </p:sp>
      <p:sp>
        <p:nvSpPr>
          <p:cNvPr id="17" name="Espace réservé du texte 9">
            <a:extLst>
              <a:ext uri="{FF2B5EF4-FFF2-40B4-BE49-F238E27FC236}">
                <a16:creationId xmlns:a16="http://schemas.microsoft.com/office/drawing/2014/main" id="{E986F3C5-9298-3ABF-6967-0E14225D2985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8155564" y="1939925"/>
            <a:ext cx="3454400" cy="3969985"/>
          </a:xfrm>
          <a:prstGeom prst="round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100" i="1">
                <a:solidFill>
                  <a:srgbClr val="C00000"/>
                </a:solidFill>
              </a:defRPr>
            </a:lvl1pPr>
          </a:lstStyle>
          <a:p>
            <a:pPr lvl="0"/>
            <a:r>
              <a:rPr lang="fr-FR" dirty="0" err="1"/>
              <a:t>Add</a:t>
            </a:r>
            <a:r>
              <a:rPr lang="fr-FR" dirty="0"/>
              <a:t> a </a:t>
            </a:r>
            <a:r>
              <a:rPr lang="fr-FR" dirty="0" err="1"/>
              <a:t>picture</a:t>
            </a:r>
            <a:endParaRPr lang="fr-FR" dirty="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8FB04B75-9204-0AB8-7F40-294703894AA9}"/>
              </a:ext>
            </a:extLst>
          </p:cNvPr>
          <p:cNvSpPr/>
          <p:nvPr userDrawn="1"/>
        </p:nvSpPr>
        <p:spPr>
          <a:xfrm>
            <a:off x="0" y="0"/>
            <a:ext cx="12192000" cy="969818"/>
          </a:xfrm>
          <a:prstGeom prst="rect">
            <a:avLst/>
          </a:prstGeom>
          <a:solidFill>
            <a:srgbClr val="C61442"/>
          </a:solidFill>
          <a:ln>
            <a:solidFill>
              <a:srgbClr val="C6144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0" name="Image 19" descr="Une image contenant texte, Police, Graphique, capture d’écran&#10;&#10;Description générée automatiquement">
            <a:extLst>
              <a:ext uri="{FF2B5EF4-FFF2-40B4-BE49-F238E27FC236}">
                <a16:creationId xmlns:a16="http://schemas.microsoft.com/office/drawing/2014/main" id="{53327294-B6D7-B522-C6EA-3B194C94D78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5566" y="195239"/>
            <a:ext cx="2588074" cy="596450"/>
          </a:xfrm>
          <a:prstGeom prst="rect">
            <a:avLst/>
          </a:prstGeom>
        </p:spPr>
      </p:pic>
      <p:sp>
        <p:nvSpPr>
          <p:cNvPr id="33" name="Espace réservé du texte 32">
            <a:extLst>
              <a:ext uri="{FF2B5EF4-FFF2-40B4-BE49-F238E27FC236}">
                <a16:creationId xmlns:a16="http://schemas.microsoft.com/office/drawing/2014/main" id="{A5A20BB8-748B-11FF-1E6A-D4A1AB347FF6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5578475" y="1165225"/>
            <a:ext cx="6030913" cy="492125"/>
          </a:xfrm>
        </p:spPr>
        <p:txBody>
          <a:bodyPr>
            <a:normAutofit/>
          </a:bodyPr>
          <a:lstStyle>
            <a:lvl1pPr marL="0" indent="0">
              <a:buNone/>
              <a:defRPr sz="1800" b="1">
                <a:solidFill>
                  <a:srgbClr val="C61442"/>
                </a:solidFill>
              </a:defRPr>
            </a:lvl1pPr>
          </a:lstStyle>
          <a:p>
            <a:pPr lvl="0"/>
            <a:r>
              <a:rPr lang="fr-FR" dirty="0" err="1"/>
              <a:t>Sub</a:t>
            </a:r>
            <a:r>
              <a:rPr lang="fr-FR" dirty="0"/>
              <a:t>-section </a:t>
            </a:r>
            <a:r>
              <a:rPr lang="fr-FR" dirty="0" err="1"/>
              <a:t>title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09CADD3-37AE-D860-F49D-80E356A19880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5578474" y="333013"/>
            <a:ext cx="6030913" cy="303791"/>
          </a:xfrm>
        </p:spPr>
        <p:txBody>
          <a:bodyPr>
            <a:normAutofit/>
          </a:bodyPr>
          <a:lstStyle>
            <a:lvl1pPr marL="0" indent="0">
              <a:buNone/>
              <a:defRPr sz="2000" b="1" i="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dirty="0"/>
              <a:t>Section </a:t>
            </a:r>
            <a:r>
              <a:rPr lang="fr-FR" dirty="0" err="1"/>
              <a:t>title</a:t>
            </a:r>
            <a:endParaRPr lang="fr-FR" dirty="0"/>
          </a:p>
        </p:txBody>
      </p:sp>
      <p:sp>
        <p:nvSpPr>
          <p:cNvPr id="8" name="Espace réservé du texte 7">
            <a:extLst>
              <a:ext uri="{FF2B5EF4-FFF2-40B4-BE49-F238E27FC236}">
                <a16:creationId xmlns:a16="http://schemas.microsoft.com/office/drawing/2014/main" id="{0EAA7776-B607-7A68-97F8-F8FCA95D283B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757240" y="6372784"/>
            <a:ext cx="1674812" cy="289977"/>
          </a:xfrm>
        </p:spPr>
        <p:txBody>
          <a:bodyPr>
            <a:normAutofit/>
          </a:bodyPr>
          <a:lstStyle>
            <a:lvl1pPr marL="0" indent="0">
              <a:buNone/>
              <a:defRPr sz="1000"/>
            </a:lvl1pPr>
          </a:lstStyle>
          <a:p>
            <a:pPr lvl="0"/>
            <a:r>
              <a:rPr lang="fr-FR" dirty="0"/>
              <a:t>Date</a:t>
            </a:r>
          </a:p>
        </p:txBody>
      </p:sp>
      <p:sp>
        <p:nvSpPr>
          <p:cNvPr id="9" name="Espace réservé du texte 7">
            <a:extLst>
              <a:ext uri="{FF2B5EF4-FFF2-40B4-BE49-F238E27FC236}">
                <a16:creationId xmlns:a16="http://schemas.microsoft.com/office/drawing/2014/main" id="{09ABF693-2C97-EA45-F7CF-4B2A32C2488C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9229464" y="6372783"/>
            <a:ext cx="2379923" cy="289977"/>
          </a:xfrm>
        </p:spPr>
        <p:txBody>
          <a:bodyPr>
            <a:normAutofit/>
          </a:bodyPr>
          <a:lstStyle>
            <a:lvl1pPr marL="0" indent="0">
              <a:buNone/>
              <a:defRPr sz="1000"/>
            </a:lvl1pPr>
          </a:lstStyle>
          <a:p>
            <a:pPr lvl="0"/>
            <a:r>
              <a:rPr lang="fr-FR" dirty="0" err="1"/>
              <a:t>Presentation</a:t>
            </a:r>
            <a:r>
              <a:rPr lang="fr-FR" dirty="0"/>
              <a:t>/</a:t>
            </a:r>
            <a:r>
              <a:rPr lang="fr-FR" dirty="0" err="1"/>
              <a:t>event</a:t>
            </a:r>
            <a:r>
              <a:rPr lang="fr-FR" dirty="0"/>
              <a:t> </a:t>
            </a:r>
            <a:r>
              <a:rPr lang="fr-FR" dirty="0" err="1"/>
              <a:t>name</a:t>
            </a:r>
            <a:endParaRPr lang="fr-FR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DFB2C01E-1008-DAB7-1BE0-7CCC3786DB57}"/>
              </a:ext>
            </a:extLst>
          </p:cNvPr>
          <p:cNvSpPr/>
          <p:nvPr userDrawn="1"/>
        </p:nvSpPr>
        <p:spPr>
          <a:xfrm>
            <a:off x="-17673" y="6781126"/>
            <a:ext cx="12209673" cy="76873"/>
          </a:xfrm>
          <a:prstGeom prst="rect">
            <a:avLst/>
          </a:prstGeom>
          <a:solidFill>
            <a:srgbClr val="017E5E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6" name="Image 5" descr="Une image contenant Police, Graphique, logo, capture d’écran&#10;&#10;Description générée automatiquement">
            <a:extLst>
              <a:ext uri="{FF2B5EF4-FFF2-40B4-BE49-F238E27FC236}">
                <a16:creationId xmlns:a16="http://schemas.microsoft.com/office/drawing/2014/main" id="{65422680-6A15-4BC6-829A-23C66B658438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199" y="1146988"/>
            <a:ext cx="1215155" cy="427024"/>
          </a:xfrm>
          <a:prstGeom prst="rect">
            <a:avLst/>
          </a:prstGeom>
        </p:spPr>
      </p:pic>
      <p:cxnSp>
        <p:nvCxnSpPr>
          <p:cNvPr id="7" name="Connecteur droit 6">
            <a:extLst>
              <a:ext uri="{FF2B5EF4-FFF2-40B4-BE49-F238E27FC236}">
                <a16:creationId xmlns:a16="http://schemas.microsoft.com/office/drawing/2014/main" id="{AD3BFBDF-883A-9412-D8A1-D9E4C6A6BDB0}"/>
              </a:ext>
            </a:extLst>
          </p:cNvPr>
          <p:cNvCxnSpPr>
            <a:cxnSpLocks/>
          </p:cNvCxnSpPr>
          <p:nvPr userDrawn="1"/>
        </p:nvCxnSpPr>
        <p:spPr>
          <a:xfrm>
            <a:off x="2124075" y="1372581"/>
            <a:ext cx="3269961" cy="0"/>
          </a:xfrm>
          <a:prstGeom prst="line">
            <a:avLst/>
          </a:prstGeom>
          <a:ln w="12700">
            <a:solidFill>
              <a:srgbClr val="C6144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Espace réservé du texte 14">
            <a:extLst>
              <a:ext uri="{FF2B5EF4-FFF2-40B4-BE49-F238E27FC236}">
                <a16:creationId xmlns:a16="http://schemas.microsoft.com/office/drawing/2014/main" id="{1C3C31F1-835E-3860-630D-447633464FD8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776290" y="2408239"/>
            <a:ext cx="3260148" cy="1461652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tx2">
                    <a:lumMod val="95000"/>
                    <a:lumOff val="5000"/>
                  </a:schemeClr>
                </a:solidFill>
              </a:defRPr>
            </a:lvl1pPr>
          </a:lstStyle>
          <a:p>
            <a:pPr lvl="0"/>
            <a:r>
              <a:rPr lang="fr-FR" dirty="0" err="1"/>
              <a:t>Text</a:t>
            </a:r>
            <a:endParaRPr lang="fr-FR" dirty="0"/>
          </a:p>
        </p:txBody>
      </p:sp>
      <p:sp>
        <p:nvSpPr>
          <p:cNvPr id="14" name="Espace réservé du texte 14">
            <a:extLst>
              <a:ext uri="{FF2B5EF4-FFF2-40B4-BE49-F238E27FC236}">
                <a16:creationId xmlns:a16="http://schemas.microsoft.com/office/drawing/2014/main" id="{6CD6953B-D462-72BE-DCD3-90E8FAFF60ED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4447239" y="2415079"/>
            <a:ext cx="3260148" cy="1461652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tx2">
                    <a:lumMod val="95000"/>
                    <a:lumOff val="5000"/>
                  </a:schemeClr>
                </a:solidFill>
              </a:defRPr>
            </a:lvl1pPr>
          </a:lstStyle>
          <a:p>
            <a:pPr lvl="0"/>
            <a:r>
              <a:rPr lang="fr-FR" dirty="0" err="1"/>
              <a:t>Text</a:t>
            </a:r>
            <a:endParaRPr lang="fr-FR" dirty="0"/>
          </a:p>
        </p:txBody>
      </p:sp>
      <p:sp>
        <p:nvSpPr>
          <p:cNvPr id="15" name="Espace réservé du texte 37">
            <a:extLst>
              <a:ext uri="{FF2B5EF4-FFF2-40B4-BE49-F238E27FC236}">
                <a16:creationId xmlns:a16="http://schemas.microsoft.com/office/drawing/2014/main" id="{8A974610-0529-CDD4-8033-EF530DF4779C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775566" y="1939925"/>
            <a:ext cx="3261447" cy="338173"/>
          </a:xfrm>
        </p:spPr>
        <p:txBody>
          <a:bodyPr/>
          <a:lstStyle>
            <a:lvl1pPr marL="0" indent="0">
              <a:buNone/>
              <a:defRPr sz="1600" b="1">
                <a:solidFill>
                  <a:srgbClr val="C61442"/>
                </a:solidFill>
              </a:defRPr>
            </a:lvl1pPr>
            <a:lvl2pPr marL="457200" indent="0">
              <a:buNone/>
              <a:defRPr sz="1400">
                <a:solidFill>
                  <a:schemeClr val="tx2"/>
                </a:solidFill>
              </a:defRPr>
            </a:lvl2pPr>
          </a:lstStyle>
          <a:p>
            <a:pPr lvl="0"/>
            <a:r>
              <a:rPr lang="fr-FR" dirty="0" err="1"/>
              <a:t>Paragraph</a:t>
            </a:r>
            <a:r>
              <a:rPr lang="fr-FR" dirty="0"/>
              <a:t> </a:t>
            </a:r>
            <a:r>
              <a:rPr lang="fr-FR" dirty="0" err="1"/>
              <a:t>title</a:t>
            </a:r>
            <a:endParaRPr lang="fr-FR" dirty="0"/>
          </a:p>
        </p:txBody>
      </p:sp>
      <p:sp>
        <p:nvSpPr>
          <p:cNvPr id="19" name="Espace réservé du texte 37">
            <a:extLst>
              <a:ext uri="{FF2B5EF4-FFF2-40B4-BE49-F238E27FC236}">
                <a16:creationId xmlns:a16="http://schemas.microsoft.com/office/drawing/2014/main" id="{2C4954A9-D632-3667-5204-D5A4B8687CF7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4464845" y="1961224"/>
            <a:ext cx="3261447" cy="338173"/>
          </a:xfrm>
        </p:spPr>
        <p:txBody>
          <a:bodyPr/>
          <a:lstStyle>
            <a:lvl1pPr marL="0" indent="0">
              <a:buNone/>
              <a:defRPr sz="1600" b="1">
                <a:solidFill>
                  <a:srgbClr val="C61442"/>
                </a:solidFill>
              </a:defRPr>
            </a:lvl1pPr>
            <a:lvl2pPr marL="457200" indent="0">
              <a:buNone/>
              <a:defRPr sz="1400">
                <a:solidFill>
                  <a:schemeClr val="tx2"/>
                </a:solidFill>
              </a:defRPr>
            </a:lvl2pPr>
          </a:lstStyle>
          <a:p>
            <a:pPr lvl="0"/>
            <a:r>
              <a:rPr lang="fr-FR" dirty="0" err="1"/>
              <a:t>Paragraph</a:t>
            </a:r>
            <a:r>
              <a:rPr lang="fr-FR" dirty="0"/>
              <a:t> </a:t>
            </a:r>
            <a:r>
              <a:rPr lang="fr-FR" dirty="0" err="1"/>
              <a:t>title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13934009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lines - SEN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4EA78A9C-8713-20AE-1D06-036A17BD954C}"/>
              </a:ext>
            </a:extLst>
          </p:cNvPr>
          <p:cNvSpPr/>
          <p:nvPr userDrawn="1"/>
        </p:nvSpPr>
        <p:spPr>
          <a:xfrm>
            <a:off x="0" y="0"/>
            <a:ext cx="12192000" cy="969818"/>
          </a:xfrm>
          <a:prstGeom prst="rect">
            <a:avLst/>
          </a:prstGeom>
          <a:solidFill>
            <a:srgbClr val="C6144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C00000"/>
              </a:solidFill>
            </a:endParaRPr>
          </a:p>
        </p:txBody>
      </p:sp>
      <p:pic>
        <p:nvPicPr>
          <p:cNvPr id="9" name="Image 8" descr="Une image contenant texte, Police, Graphique, capture d’écran&#10;&#10;Description générée automatiquement">
            <a:extLst>
              <a:ext uri="{FF2B5EF4-FFF2-40B4-BE49-F238E27FC236}">
                <a16:creationId xmlns:a16="http://schemas.microsoft.com/office/drawing/2014/main" id="{533F3E2E-E4CD-9D61-5F60-D1F238F6D52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5566" y="195239"/>
            <a:ext cx="2588074" cy="596450"/>
          </a:xfrm>
          <a:prstGeom prst="rect">
            <a:avLst/>
          </a:prstGeom>
        </p:spPr>
      </p:pic>
      <p:sp>
        <p:nvSpPr>
          <p:cNvPr id="16" name="Espace réservé pour une image  15">
            <a:extLst>
              <a:ext uri="{FF2B5EF4-FFF2-40B4-BE49-F238E27FC236}">
                <a16:creationId xmlns:a16="http://schemas.microsoft.com/office/drawing/2014/main" id="{D7A5290E-9F62-8AFF-6671-D3BC51E74B7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838200" y="4452938"/>
            <a:ext cx="2126673" cy="1477962"/>
          </a:xfrm>
          <a:prstGeom prst="roundRect">
            <a:avLst/>
          </a:prstGeom>
        </p:spPr>
        <p:txBody>
          <a:bodyPr/>
          <a:lstStyle>
            <a:lvl1pPr marL="0" indent="0">
              <a:buNone/>
              <a:defRPr sz="1400" i="1">
                <a:solidFill>
                  <a:srgbClr val="C61442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fr-FR" dirty="0" err="1"/>
              <a:t>Add</a:t>
            </a:r>
            <a:r>
              <a:rPr lang="fr-FR" dirty="0"/>
              <a:t> a </a:t>
            </a:r>
            <a:r>
              <a:rPr lang="fr-FR" dirty="0" err="1"/>
              <a:t>picture</a:t>
            </a:r>
            <a:endParaRPr lang="fr-FR" dirty="0"/>
          </a:p>
          <a:p>
            <a:endParaRPr lang="fr-FR" dirty="0"/>
          </a:p>
        </p:txBody>
      </p:sp>
      <p:sp>
        <p:nvSpPr>
          <p:cNvPr id="13" name="Espace réservé pour une image  15">
            <a:extLst>
              <a:ext uri="{FF2B5EF4-FFF2-40B4-BE49-F238E27FC236}">
                <a16:creationId xmlns:a16="http://schemas.microsoft.com/office/drawing/2014/main" id="{59171C25-E277-0A7D-670E-1852898D3D2D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3753192" y="4452938"/>
            <a:ext cx="2126673" cy="1477962"/>
          </a:xfrm>
          <a:prstGeom prst="roundRect">
            <a:avLst/>
          </a:prstGeom>
        </p:spPr>
        <p:txBody>
          <a:bodyPr/>
          <a:lstStyle>
            <a:lvl1pPr marL="0" indent="0">
              <a:buNone/>
              <a:defRPr sz="1400" i="1">
                <a:solidFill>
                  <a:srgbClr val="C00000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fr-FR" dirty="0" err="1"/>
              <a:t>Add</a:t>
            </a:r>
            <a:r>
              <a:rPr lang="fr-FR" dirty="0"/>
              <a:t> a </a:t>
            </a:r>
            <a:r>
              <a:rPr lang="fr-FR" dirty="0" err="1"/>
              <a:t>picture</a:t>
            </a:r>
            <a:endParaRPr lang="fr-FR" dirty="0"/>
          </a:p>
          <a:p>
            <a:endParaRPr lang="fr-FR" dirty="0"/>
          </a:p>
        </p:txBody>
      </p:sp>
      <p:sp>
        <p:nvSpPr>
          <p:cNvPr id="15" name="Espace réservé pour une image  15">
            <a:extLst>
              <a:ext uri="{FF2B5EF4-FFF2-40B4-BE49-F238E27FC236}">
                <a16:creationId xmlns:a16="http://schemas.microsoft.com/office/drawing/2014/main" id="{E3B08337-DADF-D8BA-4345-63C649647544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6567721" y="4452938"/>
            <a:ext cx="2126673" cy="1477962"/>
          </a:xfrm>
          <a:prstGeom prst="roundRect">
            <a:avLst/>
          </a:prstGeom>
        </p:spPr>
        <p:txBody>
          <a:bodyPr/>
          <a:lstStyle>
            <a:lvl1pPr marL="0" indent="0">
              <a:buNone/>
              <a:defRPr sz="1400" i="1">
                <a:solidFill>
                  <a:srgbClr val="C61442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fr-FR" dirty="0" err="1"/>
              <a:t>Add</a:t>
            </a:r>
            <a:r>
              <a:rPr lang="fr-FR" dirty="0"/>
              <a:t> a </a:t>
            </a:r>
            <a:r>
              <a:rPr lang="fr-FR" dirty="0" err="1"/>
              <a:t>picture</a:t>
            </a:r>
            <a:endParaRPr lang="fr-FR" dirty="0"/>
          </a:p>
          <a:p>
            <a:endParaRPr lang="fr-FR" dirty="0"/>
          </a:p>
        </p:txBody>
      </p:sp>
      <p:sp>
        <p:nvSpPr>
          <p:cNvPr id="20" name="Espace réservé pour une image  15">
            <a:extLst>
              <a:ext uri="{FF2B5EF4-FFF2-40B4-BE49-F238E27FC236}">
                <a16:creationId xmlns:a16="http://schemas.microsoft.com/office/drawing/2014/main" id="{944CCAAB-D21E-0CF3-2EA9-05E572B4A984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9482713" y="4452938"/>
            <a:ext cx="2126673" cy="1477962"/>
          </a:xfrm>
          <a:prstGeom prst="roundRect">
            <a:avLst/>
          </a:prstGeom>
        </p:spPr>
        <p:txBody>
          <a:bodyPr/>
          <a:lstStyle>
            <a:lvl1pPr marL="0" indent="0">
              <a:buNone/>
              <a:defRPr sz="1400" i="1">
                <a:solidFill>
                  <a:srgbClr val="C00000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fr-FR" dirty="0" err="1"/>
              <a:t>Add</a:t>
            </a:r>
            <a:r>
              <a:rPr lang="fr-FR" dirty="0"/>
              <a:t> a </a:t>
            </a:r>
            <a:r>
              <a:rPr lang="fr-FR" dirty="0" err="1"/>
              <a:t>picture</a:t>
            </a:r>
            <a:endParaRPr lang="fr-FR" dirty="0"/>
          </a:p>
          <a:p>
            <a:endParaRPr lang="fr-FR" dirty="0"/>
          </a:p>
        </p:txBody>
      </p:sp>
      <p:sp>
        <p:nvSpPr>
          <p:cNvPr id="21" name="Espace réservé du texte 2">
            <a:extLst>
              <a:ext uri="{FF2B5EF4-FFF2-40B4-BE49-F238E27FC236}">
                <a16:creationId xmlns:a16="http://schemas.microsoft.com/office/drawing/2014/main" id="{FC5D99FA-3F9C-F458-77D7-DEBDBCC0A55B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5578474" y="333013"/>
            <a:ext cx="6030913" cy="303791"/>
          </a:xfrm>
        </p:spPr>
        <p:txBody>
          <a:bodyPr>
            <a:normAutofit/>
          </a:bodyPr>
          <a:lstStyle>
            <a:lvl1pPr marL="0" indent="0">
              <a:buNone/>
              <a:defRPr sz="20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fr-FR" dirty="0"/>
              <a:t>Section </a:t>
            </a:r>
            <a:r>
              <a:rPr lang="fr-FR" dirty="0" err="1"/>
              <a:t>title</a:t>
            </a:r>
            <a:endParaRPr lang="fr-FR" dirty="0"/>
          </a:p>
        </p:txBody>
      </p:sp>
      <p:sp>
        <p:nvSpPr>
          <p:cNvPr id="22" name="Espace réservé du texte 32">
            <a:extLst>
              <a:ext uri="{FF2B5EF4-FFF2-40B4-BE49-F238E27FC236}">
                <a16:creationId xmlns:a16="http://schemas.microsoft.com/office/drawing/2014/main" id="{D044A2C5-19D3-3F13-DF43-608C797DFD0D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5578475" y="1165225"/>
            <a:ext cx="6030913" cy="492125"/>
          </a:xfrm>
        </p:spPr>
        <p:txBody>
          <a:bodyPr>
            <a:normAutofit/>
          </a:bodyPr>
          <a:lstStyle>
            <a:lvl1pPr marL="0" indent="0">
              <a:buNone/>
              <a:defRPr sz="1800" b="1">
                <a:solidFill>
                  <a:srgbClr val="C00000"/>
                </a:solidFill>
              </a:defRPr>
            </a:lvl1pPr>
          </a:lstStyle>
          <a:p>
            <a:pPr lvl="0"/>
            <a:r>
              <a:rPr lang="fr-FR" dirty="0" err="1"/>
              <a:t>Sub</a:t>
            </a:r>
            <a:r>
              <a:rPr lang="fr-FR" dirty="0"/>
              <a:t>-section </a:t>
            </a:r>
            <a:r>
              <a:rPr lang="fr-FR" dirty="0" err="1"/>
              <a:t>title</a:t>
            </a:r>
            <a:endParaRPr lang="fr-FR" dirty="0"/>
          </a:p>
        </p:txBody>
      </p:sp>
      <p:sp>
        <p:nvSpPr>
          <p:cNvPr id="29" name="Espace réservé du texte 7">
            <a:extLst>
              <a:ext uri="{FF2B5EF4-FFF2-40B4-BE49-F238E27FC236}">
                <a16:creationId xmlns:a16="http://schemas.microsoft.com/office/drawing/2014/main" id="{8CC45932-03A4-9E01-DF58-4C94105F9189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757240" y="6372784"/>
            <a:ext cx="1674812" cy="289977"/>
          </a:xfrm>
        </p:spPr>
        <p:txBody>
          <a:bodyPr>
            <a:normAutofit/>
          </a:bodyPr>
          <a:lstStyle>
            <a:lvl1pPr marL="0" indent="0">
              <a:buNone/>
              <a:defRPr sz="1000"/>
            </a:lvl1pPr>
          </a:lstStyle>
          <a:p>
            <a:pPr lvl="0"/>
            <a:r>
              <a:rPr lang="fr-FR" dirty="0"/>
              <a:t>Date</a:t>
            </a:r>
          </a:p>
        </p:txBody>
      </p:sp>
      <p:sp>
        <p:nvSpPr>
          <p:cNvPr id="30" name="Espace réservé du texte 7">
            <a:extLst>
              <a:ext uri="{FF2B5EF4-FFF2-40B4-BE49-F238E27FC236}">
                <a16:creationId xmlns:a16="http://schemas.microsoft.com/office/drawing/2014/main" id="{C0587EC1-7DFB-236C-4CB9-72EEFD776818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9229464" y="6372783"/>
            <a:ext cx="2379923" cy="289977"/>
          </a:xfrm>
        </p:spPr>
        <p:txBody>
          <a:bodyPr>
            <a:normAutofit/>
          </a:bodyPr>
          <a:lstStyle>
            <a:lvl1pPr marL="0" indent="0">
              <a:buNone/>
              <a:defRPr sz="1000"/>
            </a:lvl1pPr>
          </a:lstStyle>
          <a:p>
            <a:pPr lvl="0"/>
            <a:r>
              <a:rPr lang="fr-FR" dirty="0" err="1"/>
              <a:t>Presentation</a:t>
            </a:r>
            <a:r>
              <a:rPr lang="fr-FR" dirty="0"/>
              <a:t>/</a:t>
            </a:r>
            <a:r>
              <a:rPr lang="fr-FR" dirty="0" err="1"/>
              <a:t>event</a:t>
            </a:r>
            <a:r>
              <a:rPr lang="fr-FR" dirty="0"/>
              <a:t> </a:t>
            </a:r>
            <a:r>
              <a:rPr lang="fr-FR" dirty="0" err="1"/>
              <a:t>name</a:t>
            </a:r>
            <a:endParaRPr lang="fr-FR" dirty="0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070BCF90-7583-8B95-A54B-D09A77AD8BC4}"/>
              </a:ext>
            </a:extLst>
          </p:cNvPr>
          <p:cNvSpPr/>
          <p:nvPr userDrawn="1"/>
        </p:nvSpPr>
        <p:spPr>
          <a:xfrm>
            <a:off x="-17673" y="6781126"/>
            <a:ext cx="12209673" cy="76873"/>
          </a:xfrm>
          <a:prstGeom prst="rect">
            <a:avLst/>
          </a:prstGeom>
          <a:solidFill>
            <a:srgbClr val="017E5E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6" name="Image 5" descr="Une image contenant Police, Graphique, logo, capture d’écran&#10;&#10;Description générée automatiquement">
            <a:extLst>
              <a:ext uri="{FF2B5EF4-FFF2-40B4-BE49-F238E27FC236}">
                <a16:creationId xmlns:a16="http://schemas.microsoft.com/office/drawing/2014/main" id="{DB06BE59-9CA3-CDE9-4962-ECA44A504B5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199" y="1146988"/>
            <a:ext cx="1215155" cy="427024"/>
          </a:xfrm>
          <a:prstGeom prst="rect">
            <a:avLst/>
          </a:prstGeom>
        </p:spPr>
      </p:pic>
      <p:cxnSp>
        <p:nvCxnSpPr>
          <p:cNvPr id="7" name="Connecteur droit 6">
            <a:extLst>
              <a:ext uri="{FF2B5EF4-FFF2-40B4-BE49-F238E27FC236}">
                <a16:creationId xmlns:a16="http://schemas.microsoft.com/office/drawing/2014/main" id="{6786CFFB-C927-12BE-C5D5-A19C5FF7AF9E}"/>
              </a:ext>
            </a:extLst>
          </p:cNvPr>
          <p:cNvCxnSpPr>
            <a:cxnSpLocks/>
          </p:cNvCxnSpPr>
          <p:nvPr userDrawn="1"/>
        </p:nvCxnSpPr>
        <p:spPr>
          <a:xfrm>
            <a:off x="2124075" y="1372581"/>
            <a:ext cx="3269961" cy="0"/>
          </a:xfrm>
          <a:prstGeom prst="line">
            <a:avLst/>
          </a:prstGeom>
          <a:ln w="12700">
            <a:solidFill>
              <a:srgbClr val="C6144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Espace réservé du texte 14">
            <a:extLst>
              <a:ext uri="{FF2B5EF4-FFF2-40B4-BE49-F238E27FC236}">
                <a16:creationId xmlns:a16="http://schemas.microsoft.com/office/drawing/2014/main" id="{3048501C-B652-4A51-A8DE-72D349DA7782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838198" y="2330639"/>
            <a:ext cx="10771187" cy="1873371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tx2">
                    <a:lumMod val="95000"/>
                    <a:lumOff val="5000"/>
                  </a:schemeClr>
                </a:solidFill>
              </a:defRPr>
            </a:lvl1pPr>
          </a:lstStyle>
          <a:p>
            <a:pPr lvl="0"/>
            <a:r>
              <a:rPr lang="fr-FR" dirty="0" err="1"/>
              <a:t>Text</a:t>
            </a:r>
            <a:endParaRPr lang="fr-FR" dirty="0"/>
          </a:p>
        </p:txBody>
      </p:sp>
      <p:sp>
        <p:nvSpPr>
          <p:cNvPr id="14" name="Espace réservé du texte 37">
            <a:extLst>
              <a:ext uri="{FF2B5EF4-FFF2-40B4-BE49-F238E27FC236}">
                <a16:creationId xmlns:a16="http://schemas.microsoft.com/office/drawing/2014/main" id="{2FD65809-396F-76D0-217F-2323803C0CA9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838198" y="1884635"/>
            <a:ext cx="10771187" cy="338173"/>
          </a:xfrm>
        </p:spPr>
        <p:txBody>
          <a:bodyPr/>
          <a:lstStyle>
            <a:lvl1pPr marL="0" indent="0">
              <a:buNone/>
              <a:defRPr sz="1600" b="1">
                <a:solidFill>
                  <a:srgbClr val="C61442"/>
                </a:solidFill>
              </a:defRPr>
            </a:lvl1pPr>
            <a:lvl2pPr marL="457200" indent="0">
              <a:buNone/>
              <a:defRPr sz="1400">
                <a:solidFill>
                  <a:schemeClr val="tx2"/>
                </a:solidFill>
              </a:defRPr>
            </a:lvl2pPr>
          </a:lstStyle>
          <a:p>
            <a:pPr lvl="0"/>
            <a:r>
              <a:rPr lang="fr-FR" dirty="0" err="1"/>
              <a:t>Paragraph</a:t>
            </a:r>
            <a:r>
              <a:rPr lang="fr-FR" dirty="0"/>
              <a:t> </a:t>
            </a:r>
            <a:r>
              <a:rPr lang="fr-FR" dirty="0" err="1"/>
              <a:t>title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62115597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- SEN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4EA78A9C-8713-20AE-1D06-036A17BD954C}"/>
              </a:ext>
            </a:extLst>
          </p:cNvPr>
          <p:cNvSpPr/>
          <p:nvPr userDrawn="1"/>
        </p:nvSpPr>
        <p:spPr>
          <a:xfrm>
            <a:off x="-1" y="0"/>
            <a:ext cx="12192001" cy="969818"/>
          </a:xfrm>
          <a:prstGeom prst="rect">
            <a:avLst/>
          </a:prstGeom>
          <a:solidFill>
            <a:srgbClr val="C6144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pic>
        <p:nvPicPr>
          <p:cNvPr id="9" name="Image 8" descr="Une image contenant texte, Police, Graphique, capture d’écran&#10;&#10;Description générée automatiquement">
            <a:extLst>
              <a:ext uri="{FF2B5EF4-FFF2-40B4-BE49-F238E27FC236}">
                <a16:creationId xmlns:a16="http://schemas.microsoft.com/office/drawing/2014/main" id="{533F3E2E-E4CD-9D61-5F60-D1F238F6D52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5566" y="195239"/>
            <a:ext cx="2588074" cy="596450"/>
          </a:xfrm>
          <a:prstGeom prst="rect">
            <a:avLst/>
          </a:prstGeom>
        </p:spPr>
      </p:pic>
      <p:sp>
        <p:nvSpPr>
          <p:cNvPr id="2" name="Espace réservé du texte 2">
            <a:extLst>
              <a:ext uri="{FF2B5EF4-FFF2-40B4-BE49-F238E27FC236}">
                <a16:creationId xmlns:a16="http://schemas.microsoft.com/office/drawing/2014/main" id="{364D2AEA-64CA-ECE4-2041-D432831B9DED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5578475" y="333013"/>
            <a:ext cx="6030912" cy="303791"/>
          </a:xfrm>
        </p:spPr>
        <p:txBody>
          <a:bodyPr>
            <a:normAutofit/>
          </a:bodyPr>
          <a:lstStyle>
            <a:lvl1pPr marL="0" indent="0">
              <a:buNone/>
              <a:defRPr sz="20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fr-FR" dirty="0"/>
              <a:t>Section </a:t>
            </a:r>
            <a:r>
              <a:rPr lang="fr-FR" dirty="0" err="1"/>
              <a:t>title</a:t>
            </a:r>
            <a:endParaRPr lang="fr-FR" dirty="0"/>
          </a:p>
        </p:txBody>
      </p:sp>
      <p:sp>
        <p:nvSpPr>
          <p:cNvPr id="3" name="Espace réservé du texte 32">
            <a:extLst>
              <a:ext uri="{FF2B5EF4-FFF2-40B4-BE49-F238E27FC236}">
                <a16:creationId xmlns:a16="http://schemas.microsoft.com/office/drawing/2014/main" id="{B5374403-86B1-B289-1C53-A5141436C27D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5578475" y="1165225"/>
            <a:ext cx="6030912" cy="492125"/>
          </a:xfrm>
        </p:spPr>
        <p:txBody>
          <a:bodyPr>
            <a:normAutofit/>
          </a:bodyPr>
          <a:lstStyle>
            <a:lvl1pPr marL="0" indent="0">
              <a:buNone/>
              <a:defRPr sz="1800" b="1">
                <a:solidFill>
                  <a:srgbClr val="C00000"/>
                </a:solidFill>
              </a:defRPr>
            </a:lvl1pPr>
          </a:lstStyle>
          <a:p>
            <a:pPr lvl="0"/>
            <a:r>
              <a:rPr lang="fr-FR" dirty="0" err="1"/>
              <a:t>Sub</a:t>
            </a:r>
            <a:r>
              <a:rPr lang="fr-FR" dirty="0"/>
              <a:t>-section </a:t>
            </a:r>
            <a:r>
              <a:rPr lang="fr-FR" dirty="0" err="1"/>
              <a:t>title</a:t>
            </a:r>
            <a:endParaRPr lang="fr-FR" dirty="0"/>
          </a:p>
        </p:txBody>
      </p:sp>
      <p:sp>
        <p:nvSpPr>
          <p:cNvPr id="17" name="Espace réservé du texte 7">
            <a:extLst>
              <a:ext uri="{FF2B5EF4-FFF2-40B4-BE49-F238E27FC236}">
                <a16:creationId xmlns:a16="http://schemas.microsoft.com/office/drawing/2014/main" id="{28A3A483-5641-F85A-B370-80B1287593CC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838198" y="6372782"/>
            <a:ext cx="1674812" cy="289977"/>
          </a:xfrm>
        </p:spPr>
        <p:txBody>
          <a:bodyPr>
            <a:normAutofit/>
          </a:bodyPr>
          <a:lstStyle>
            <a:lvl1pPr marL="0" indent="0">
              <a:buNone/>
              <a:defRPr sz="1000"/>
            </a:lvl1pPr>
          </a:lstStyle>
          <a:p>
            <a:pPr lvl="0"/>
            <a:r>
              <a:rPr lang="fr-FR" dirty="0"/>
              <a:t>Date</a:t>
            </a:r>
          </a:p>
        </p:txBody>
      </p:sp>
      <p:sp>
        <p:nvSpPr>
          <p:cNvPr id="18" name="Espace réservé du texte 7">
            <a:extLst>
              <a:ext uri="{FF2B5EF4-FFF2-40B4-BE49-F238E27FC236}">
                <a16:creationId xmlns:a16="http://schemas.microsoft.com/office/drawing/2014/main" id="{A50315F7-6FE8-531D-040E-BACA2689A8FF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9229464" y="6372783"/>
            <a:ext cx="2379923" cy="289977"/>
          </a:xfrm>
        </p:spPr>
        <p:txBody>
          <a:bodyPr>
            <a:normAutofit/>
          </a:bodyPr>
          <a:lstStyle>
            <a:lvl1pPr marL="0" indent="0">
              <a:buNone/>
              <a:defRPr sz="1000"/>
            </a:lvl1pPr>
          </a:lstStyle>
          <a:p>
            <a:pPr lvl="0"/>
            <a:r>
              <a:rPr lang="fr-FR" dirty="0" err="1"/>
              <a:t>Presentation</a:t>
            </a:r>
            <a:r>
              <a:rPr lang="fr-FR" dirty="0"/>
              <a:t>/</a:t>
            </a:r>
            <a:r>
              <a:rPr lang="fr-FR" dirty="0" err="1"/>
              <a:t>event</a:t>
            </a:r>
            <a:r>
              <a:rPr lang="fr-FR" dirty="0"/>
              <a:t> </a:t>
            </a:r>
            <a:r>
              <a:rPr lang="fr-FR" dirty="0" err="1"/>
              <a:t>name</a:t>
            </a:r>
            <a:endParaRPr lang="fr-FR" dirty="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8B9D8E2F-7AFB-D50F-BD84-D9C98B3738D8}"/>
              </a:ext>
            </a:extLst>
          </p:cNvPr>
          <p:cNvSpPr/>
          <p:nvPr userDrawn="1"/>
        </p:nvSpPr>
        <p:spPr>
          <a:xfrm>
            <a:off x="-17673" y="6781126"/>
            <a:ext cx="12209673" cy="76873"/>
          </a:xfrm>
          <a:prstGeom prst="rect">
            <a:avLst/>
          </a:prstGeom>
          <a:solidFill>
            <a:srgbClr val="017E5E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5" name="Image 4" descr="Une image contenant Police, Graphique, logo, capture d’écran&#10;&#10;Description générée automatiquement">
            <a:extLst>
              <a:ext uri="{FF2B5EF4-FFF2-40B4-BE49-F238E27FC236}">
                <a16:creationId xmlns:a16="http://schemas.microsoft.com/office/drawing/2014/main" id="{3AA63A7B-26CD-FDCB-2F28-38AF0FEF544D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199" y="1146988"/>
            <a:ext cx="1215155" cy="427024"/>
          </a:xfrm>
          <a:prstGeom prst="rect">
            <a:avLst/>
          </a:prstGeom>
        </p:spPr>
      </p:pic>
      <p:cxnSp>
        <p:nvCxnSpPr>
          <p:cNvPr id="6" name="Connecteur droit 5">
            <a:extLst>
              <a:ext uri="{FF2B5EF4-FFF2-40B4-BE49-F238E27FC236}">
                <a16:creationId xmlns:a16="http://schemas.microsoft.com/office/drawing/2014/main" id="{C36E9F47-4A6E-DB3C-7FC4-E4DBBC0F77A4}"/>
              </a:ext>
            </a:extLst>
          </p:cNvPr>
          <p:cNvCxnSpPr>
            <a:cxnSpLocks/>
          </p:cNvCxnSpPr>
          <p:nvPr userDrawn="1"/>
        </p:nvCxnSpPr>
        <p:spPr>
          <a:xfrm>
            <a:off x="2124075" y="1372581"/>
            <a:ext cx="3269961" cy="0"/>
          </a:xfrm>
          <a:prstGeom prst="line">
            <a:avLst/>
          </a:prstGeom>
          <a:ln w="12700">
            <a:solidFill>
              <a:srgbClr val="C6144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Espace réservé du texte 14">
            <a:extLst>
              <a:ext uri="{FF2B5EF4-FFF2-40B4-BE49-F238E27FC236}">
                <a16:creationId xmlns:a16="http://schemas.microsoft.com/office/drawing/2014/main" id="{F234CD10-20C1-453C-25C4-1445ACA23FA6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838198" y="2391555"/>
            <a:ext cx="10771189" cy="354879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tx2">
                    <a:lumMod val="95000"/>
                    <a:lumOff val="5000"/>
                  </a:schemeClr>
                </a:solidFill>
              </a:defRPr>
            </a:lvl1pPr>
          </a:lstStyle>
          <a:p>
            <a:pPr lvl="0"/>
            <a:r>
              <a:rPr lang="fr-FR" dirty="0" err="1"/>
              <a:t>Text</a:t>
            </a:r>
            <a:endParaRPr lang="fr-FR" dirty="0"/>
          </a:p>
        </p:txBody>
      </p:sp>
      <p:sp>
        <p:nvSpPr>
          <p:cNvPr id="12" name="Espace réservé du texte 37">
            <a:extLst>
              <a:ext uri="{FF2B5EF4-FFF2-40B4-BE49-F238E27FC236}">
                <a16:creationId xmlns:a16="http://schemas.microsoft.com/office/drawing/2014/main" id="{43F33318-CE4A-5718-EB02-89813D2BF74B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838198" y="1939925"/>
            <a:ext cx="10771189" cy="338173"/>
          </a:xfrm>
        </p:spPr>
        <p:txBody>
          <a:bodyPr/>
          <a:lstStyle>
            <a:lvl1pPr marL="0" indent="0">
              <a:buNone/>
              <a:defRPr sz="1600" b="1">
                <a:solidFill>
                  <a:srgbClr val="C61442"/>
                </a:solidFill>
              </a:defRPr>
            </a:lvl1pPr>
            <a:lvl2pPr marL="457200" indent="0">
              <a:buNone/>
              <a:defRPr sz="1400">
                <a:solidFill>
                  <a:schemeClr val="tx2"/>
                </a:solidFill>
              </a:defRPr>
            </a:lvl2pPr>
          </a:lstStyle>
          <a:p>
            <a:pPr lvl="0"/>
            <a:r>
              <a:rPr lang="fr-FR" dirty="0" err="1"/>
              <a:t>Paragraph</a:t>
            </a:r>
            <a:r>
              <a:rPr lang="fr-FR" dirty="0"/>
              <a:t> </a:t>
            </a:r>
            <a:r>
              <a:rPr lang="fr-FR" dirty="0" err="1"/>
              <a:t>title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07352087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+ picture - SEN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4EA78A9C-8713-20AE-1D06-036A17BD954C}"/>
              </a:ext>
            </a:extLst>
          </p:cNvPr>
          <p:cNvSpPr/>
          <p:nvPr userDrawn="1"/>
        </p:nvSpPr>
        <p:spPr>
          <a:xfrm>
            <a:off x="0" y="0"/>
            <a:ext cx="12192000" cy="969818"/>
          </a:xfrm>
          <a:prstGeom prst="rect">
            <a:avLst/>
          </a:prstGeom>
          <a:solidFill>
            <a:srgbClr val="C61442"/>
          </a:solidFill>
          <a:ln>
            <a:solidFill>
              <a:srgbClr val="C6144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9" name="Image 8" descr="Une image contenant texte, Police, Graphique, capture d’écran&#10;&#10;Description générée automatiquement">
            <a:extLst>
              <a:ext uri="{FF2B5EF4-FFF2-40B4-BE49-F238E27FC236}">
                <a16:creationId xmlns:a16="http://schemas.microsoft.com/office/drawing/2014/main" id="{533F3E2E-E4CD-9D61-5F60-D1F238F6D52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5566" y="195239"/>
            <a:ext cx="2588074" cy="596450"/>
          </a:xfrm>
          <a:prstGeom prst="rect">
            <a:avLst/>
          </a:prstGeom>
        </p:spPr>
      </p:pic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956D0AE-B202-9EFC-F822-AD601D92271F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6326188" y="2060114"/>
            <a:ext cx="5283200" cy="3893012"/>
          </a:xfrm>
        </p:spPr>
        <p:txBody>
          <a:bodyPr>
            <a:normAutofit/>
          </a:bodyPr>
          <a:lstStyle>
            <a:lvl1pPr marL="0" indent="0">
              <a:buNone/>
              <a:defRPr sz="1400" i="1">
                <a:solidFill>
                  <a:srgbClr val="C00000"/>
                </a:solidFill>
              </a:defRPr>
            </a:lvl1pPr>
          </a:lstStyle>
          <a:p>
            <a:pPr lvl="0"/>
            <a:r>
              <a:rPr lang="fr-FR" dirty="0" err="1"/>
              <a:t>Add</a:t>
            </a:r>
            <a:r>
              <a:rPr lang="fr-FR" dirty="0"/>
              <a:t> a </a:t>
            </a:r>
            <a:r>
              <a:rPr lang="fr-FR" dirty="0" err="1"/>
              <a:t>picture</a:t>
            </a:r>
            <a:endParaRPr lang="fr-FR" dirty="0"/>
          </a:p>
        </p:txBody>
      </p:sp>
      <p:sp>
        <p:nvSpPr>
          <p:cNvPr id="2" name="Espace réservé du texte 2">
            <a:extLst>
              <a:ext uri="{FF2B5EF4-FFF2-40B4-BE49-F238E27FC236}">
                <a16:creationId xmlns:a16="http://schemas.microsoft.com/office/drawing/2014/main" id="{369F8288-500F-8359-9DEF-C941922D9335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5578474" y="333013"/>
            <a:ext cx="6030913" cy="303791"/>
          </a:xfrm>
        </p:spPr>
        <p:txBody>
          <a:bodyPr>
            <a:normAutofit/>
          </a:bodyPr>
          <a:lstStyle>
            <a:lvl1pPr marL="0" indent="0">
              <a:buNone/>
              <a:defRPr sz="20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fr-FR" dirty="0"/>
              <a:t>Section </a:t>
            </a:r>
            <a:r>
              <a:rPr lang="fr-FR" dirty="0" err="1"/>
              <a:t>title</a:t>
            </a:r>
            <a:endParaRPr lang="fr-FR" dirty="0"/>
          </a:p>
        </p:txBody>
      </p:sp>
      <p:sp>
        <p:nvSpPr>
          <p:cNvPr id="4" name="Espace réservé du texte 32">
            <a:extLst>
              <a:ext uri="{FF2B5EF4-FFF2-40B4-BE49-F238E27FC236}">
                <a16:creationId xmlns:a16="http://schemas.microsoft.com/office/drawing/2014/main" id="{DBF365D5-7A55-0153-4C2C-9502C21315F1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5578475" y="1165225"/>
            <a:ext cx="6030913" cy="492125"/>
          </a:xfrm>
        </p:spPr>
        <p:txBody>
          <a:bodyPr>
            <a:normAutofit/>
          </a:bodyPr>
          <a:lstStyle>
            <a:lvl1pPr marL="0" indent="0">
              <a:buNone/>
              <a:defRPr sz="1800" b="1">
                <a:solidFill>
                  <a:srgbClr val="C61442"/>
                </a:solidFill>
              </a:defRPr>
            </a:lvl1pPr>
          </a:lstStyle>
          <a:p>
            <a:pPr lvl="0"/>
            <a:r>
              <a:rPr lang="fr-FR" dirty="0" err="1"/>
              <a:t>Sub</a:t>
            </a:r>
            <a:r>
              <a:rPr lang="fr-FR" dirty="0"/>
              <a:t>-section </a:t>
            </a:r>
            <a:r>
              <a:rPr lang="fr-FR" dirty="0" err="1"/>
              <a:t>title</a:t>
            </a:r>
            <a:endParaRPr lang="fr-FR" dirty="0"/>
          </a:p>
        </p:txBody>
      </p:sp>
      <p:sp>
        <p:nvSpPr>
          <p:cNvPr id="18" name="Espace réservé du texte 7">
            <a:extLst>
              <a:ext uri="{FF2B5EF4-FFF2-40B4-BE49-F238E27FC236}">
                <a16:creationId xmlns:a16="http://schemas.microsoft.com/office/drawing/2014/main" id="{A2E759D8-539E-E4E9-3B19-1AC8F2F2883C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838198" y="6322464"/>
            <a:ext cx="1674812" cy="289977"/>
          </a:xfrm>
        </p:spPr>
        <p:txBody>
          <a:bodyPr>
            <a:normAutofit/>
          </a:bodyPr>
          <a:lstStyle>
            <a:lvl1pPr marL="0" indent="0">
              <a:buNone/>
              <a:defRPr sz="1000"/>
            </a:lvl1pPr>
          </a:lstStyle>
          <a:p>
            <a:pPr lvl="0"/>
            <a:r>
              <a:rPr lang="fr-FR" dirty="0"/>
              <a:t>Date</a:t>
            </a:r>
          </a:p>
        </p:txBody>
      </p:sp>
      <p:sp>
        <p:nvSpPr>
          <p:cNvPr id="19" name="Espace réservé du texte 7">
            <a:extLst>
              <a:ext uri="{FF2B5EF4-FFF2-40B4-BE49-F238E27FC236}">
                <a16:creationId xmlns:a16="http://schemas.microsoft.com/office/drawing/2014/main" id="{92939FB1-6A70-A6B7-6104-131038AABA8F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9229464" y="6372783"/>
            <a:ext cx="2379923" cy="289977"/>
          </a:xfrm>
        </p:spPr>
        <p:txBody>
          <a:bodyPr>
            <a:normAutofit/>
          </a:bodyPr>
          <a:lstStyle>
            <a:lvl1pPr marL="0" indent="0">
              <a:buNone/>
              <a:defRPr sz="1000"/>
            </a:lvl1pPr>
          </a:lstStyle>
          <a:p>
            <a:pPr lvl="0"/>
            <a:r>
              <a:rPr lang="fr-FR" dirty="0" err="1"/>
              <a:t>Presentation</a:t>
            </a:r>
            <a:r>
              <a:rPr lang="fr-FR" dirty="0"/>
              <a:t>/</a:t>
            </a:r>
            <a:r>
              <a:rPr lang="fr-FR" dirty="0" err="1"/>
              <a:t>event</a:t>
            </a:r>
            <a:r>
              <a:rPr lang="fr-FR" dirty="0"/>
              <a:t> </a:t>
            </a:r>
            <a:r>
              <a:rPr lang="fr-FR" dirty="0" err="1"/>
              <a:t>name</a:t>
            </a:r>
            <a:endParaRPr lang="fr-FR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4110CE10-115B-F79D-8019-C7E0819598EA}"/>
              </a:ext>
            </a:extLst>
          </p:cNvPr>
          <p:cNvSpPr/>
          <p:nvPr userDrawn="1"/>
        </p:nvSpPr>
        <p:spPr>
          <a:xfrm>
            <a:off x="-17673" y="6781126"/>
            <a:ext cx="12209673" cy="76873"/>
          </a:xfrm>
          <a:prstGeom prst="rect">
            <a:avLst/>
          </a:prstGeom>
          <a:solidFill>
            <a:srgbClr val="017E5E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5" name="Image 4" descr="Une image contenant Police, Graphique, logo, capture d’écran&#10;&#10;Description générée automatiquement">
            <a:extLst>
              <a:ext uri="{FF2B5EF4-FFF2-40B4-BE49-F238E27FC236}">
                <a16:creationId xmlns:a16="http://schemas.microsoft.com/office/drawing/2014/main" id="{CF002457-46D8-41BF-63F6-DFDE40A3DCF2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199" y="1146988"/>
            <a:ext cx="1215155" cy="427024"/>
          </a:xfrm>
          <a:prstGeom prst="rect">
            <a:avLst/>
          </a:prstGeom>
        </p:spPr>
      </p:pic>
      <p:cxnSp>
        <p:nvCxnSpPr>
          <p:cNvPr id="6" name="Connecteur droit 5">
            <a:extLst>
              <a:ext uri="{FF2B5EF4-FFF2-40B4-BE49-F238E27FC236}">
                <a16:creationId xmlns:a16="http://schemas.microsoft.com/office/drawing/2014/main" id="{F330F53C-8339-32DA-6AE3-134104FEFD10}"/>
              </a:ext>
            </a:extLst>
          </p:cNvPr>
          <p:cNvCxnSpPr>
            <a:cxnSpLocks/>
          </p:cNvCxnSpPr>
          <p:nvPr userDrawn="1"/>
        </p:nvCxnSpPr>
        <p:spPr>
          <a:xfrm>
            <a:off x="2124075" y="1372581"/>
            <a:ext cx="3269961" cy="0"/>
          </a:xfrm>
          <a:prstGeom prst="line">
            <a:avLst/>
          </a:prstGeom>
          <a:ln w="12700">
            <a:solidFill>
              <a:srgbClr val="C6144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Espace réservé du texte 14">
            <a:extLst>
              <a:ext uri="{FF2B5EF4-FFF2-40B4-BE49-F238E27FC236}">
                <a16:creationId xmlns:a16="http://schemas.microsoft.com/office/drawing/2014/main" id="{23E6F53C-8B44-06F6-D0EC-52D51519742A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838198" y="2638378"/>
            <a:ext cx="5257799" cy="3314748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tx2">
                    <a:lumMod val="95000"/>
                    <a:lumOff val="5000"/>
                  </a:schemeClr>
                </a:solidFill>
              </a:defRPr>
            </a:lvl1pPr>
          </a:lstStyle>
          <a:p>
            <a:pPr lvl="0"/>
            <a:r>
              <a:rPr lang="fr-FR" dirty="0" err="1"/>
              <a:t>Text</a:t>
            </a:r>
            <a:endParaRPr lang="fr-FR" dirty="0"/>
          </a:p>
        </p:txBody>
      </p:sp>
      <p:sp>
        <p:nvSpPr>
          <p:cNvPr id="14" name="Espace réservé du texte 37">
            <a:extLst>
              <a:ext uri="{FF2B5EF4-FFF2-40B4-BE49-F238E27FC236}">
                <a16:creationId xmlns:a16="http://schemas.microsoft.com/office/drawing/2014/main" id="{5752ECC4-434C-AA3F-2403-7285F9C77C9D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838198" y="2060114"/>
            <a:ext cx="5257799" cy="349995"/>
          </a:xfrm>
        </p:spPr>
        <p:txBody>
          <a:bodyPr/>
          <a:lstStyle>
            <a:lvl1pPr marL="0" indent="0">
              <a:buNone/>
              <a:defRPr sz="1600" b="1">
                <a:solidFill>
                  <a:srgbClr val="C61442"/>
                </a:solidFill>
              </a:defRPr>
            </a:lvl1pPr>
            <a:lvl2pPr marL="457200" indent="0">
              <a:buNone/>
              <a:defRPr sz="1400">
                <a:solidFill>
                  <a:schemeClr val="tx2"/>
                </a:solidFill>
              </a:defRPr>
            </a:lvl2pPr>
          </a:lstStyle>
          <a:p>
            <a:pPr lvl="0"/>
            <a:r>
              <a:rPr lang="fr-FR" dirty="0" err="1"/>
              <a:t>Paragraph</a:t>
            </a:r>
            <a:r>
              <a:rPr lang="fr-FR" dirty="0"/>
              <a:t> </a:t>
            </a:r>
            <a:r>
              <a:rPr lang="fr-FR" dirty="0" err="1"/>
              <a:t>title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61351665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 colour - SEN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4EA78A9C-8713-20AE-1D06-036A17BD954C}"/>
              </a:ext>
            </a:extLst>
          </p:cNvPr>
          <p:cNvSpPr/>
          <p:nvPr userDrawn="1"/>
        </p:nvSpPr>
        <p:spPr>
          <a:xfrm>
            <a:off x="0" y="0"/>
            <a:ext cx="5933028" cy="6858000"/>
          </a:xfrm>
          <a:prstGeom prst="rect">
            <a:avLst/>
          </a:prstGeom>
          <a:solidFill>
            <a:srgbClr val="C6144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pic>
        <p:nvPicPr>
          <p:cNvPr id="9" name="Image 8" descr="Une image contenant texte, Police, Graphique, capture d’écran&#10;&#10;Description générée automatiquement">
            <a:extLst>
              <a:ext uri="{FF2B5EF4-FFF2-40B4-BE49-F238E27FC236}">
                <a16:creationId xmlns:a16="http://schemas.microsoft.com/office/drawing/2014/main" id="{533F3E2E-E4CD-9D61-5F60-D1F238F6D52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277" y="266769"/>
            <a:ext cx="2588074" cy="596450"/>
          </a:xfrm>
          <a:prstGeom prst="rect">
            <a:avLst/>
          </a:prstGeom>
        </p:spPr>
      </p:pic>
      <p:sp>
        <p:nvSpPr>
          <p:cNvPr id="12" name="Espace réservé du texte 32">
            <a:extLst>
              <a:ext uri="{FF2B5EF4-FFF2-40B4-BE49-F238E27FC236}">
                <a16:creationId xmlns:a16="http://schemas.microsoft.com/office/drawing/2014/main" id="{17CF3A3E-2A59-7BBD-E4B8-C25AE1FF17F9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7860867" y="442299"/>
            <a:ext cx="3624579" cy="447904"/>
          </a:xfrm>
        </p:spPr>
        <p:txBody>
          <a:bodyPr>
            <a:normAutofit/>
          </a:bodyPr>
          <a:lstStyle>
            <a:lvl1pPr marL="0" indent="0">
              <a:buNone/>
              <a:defRPr sz="1800" b="1">
                <a:ln>
                  <a:noFill/>
                </a:ln>
                <a:solidFill>
                  <a:srgbClr val="C61442"/>
                </a:solidFill>
              </a:defRPr>
            </a:lvl1pPr>
          </a:lstStyle>
          <a:p>
            <a:pPr lvl="0"/>
            <a:r>
              <a:rPr lang="fr-FR" dirty="0" err="1"/>
              <a:t>Add</a:t>
            </a:r>
            <a:r>
              <a:rPr lang="fr-FR" dirty="0"/>
              <a:t> section </a:t>
            </a:r>
            <a:r>
              <a:rPr lang="fr-FR" dirty="0" err="1"/>
              <a:t>title</a:t>
            </a:r>
            <a:endParaRPr lang="fr-FR" dirty="0"/>
          </a:p>
        </p:txBody>
      </p:sp>
      <p:sp>
        <p:nvSpPr>
          <p:cNvPr id="18" name="Espace réservé du texte 7">
            <a:extLst>
              <a:ext uri="{FF2B5EF4-FFF2-40B4-BE49-F238E27FC236}">
                <a16:creationId xmlns:a16="http://schemas.microsoft.com/office/drawing/2014/main" id="{CC345B77-C86C-7E9F-C171-3C56A1FFEADD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757240" y="6372784"/>
            <a:ext cx="1674812" cy="289977"/>
          </a:xfrm>
        </p:spPr>
        <p:txBody>
          <a:bodyPr>
            <a:normAutofit/>
          </a:bodyPr>
          <a:lstStyle>
            <a:lvl1pPr marL="0" indent="0">
              <a:buNone/>
              <a:defRPr sz="100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dirty="0"/>
              <a:t>Date</a:t>
            </a:r>
          </a:p>
        </p:txBody>
      </p:sp>
      <p:sp>
        <p:nvSpPr>
          <p:cNvPr id="19" name="Espace réservé du texte 7">
            <a:extLst>
              <a:ext uri="{FF2B5EF4-FFF2-40B4-BE49-F238E27FC236}">
                <a16:creationId xmlns:a16="http://schemas.microsoft.com/office/drawing/2014/main" id="{33E44E82-C111-DD17-596C-1CAA8EEBBA14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9229464" y="6372783"/>
            <a:ext cx="2379923" cy="289977"/>
          </a:xfrm>
        </p:spPr>
        <p:txBody>
          <a:bodyPr>
            <a:normAutofit/>
          </a:bodyPr>
          <a:lstStyle>
            <a:lvl1pPr marL="0" indent="0">
              <a:buNone/>
              <a:defRPr sz="1000"/>
            </a:lvl1pPr>
          </a:lstStyle>
          <a:p>
            <a:pPr lvl="0"/>
            <a:r>
              <a:rPr lang="fr-FR" dirty="0" err="1"/>
              <a:t>Presentation</a:t>
            </a:r>
            <a:r>
              <a:rPr lang="fr-FR" dirty="0"/>
              <a:t>/</a:t>
            </a:r>
            <a:r>
              <a:rPr lang="fr-FR" dirty="0" err="1"/>
              <a:t>event</a:t>
            </a:r>
            <a:r>
              <a:rPr lang="fr-FR" dirty="0"/>
              <a:t> </a:t>
            </a:r>
            <a:r>
              <a:rPr lang="fr-FR" dirty="0" err="1"/>
              <a:t>name</a:t>
            </a:r>
            <a:endParaRPr lang="fr-FR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309B6676-519F-0864-F949-88E58BCD7BBA}"/>
              </a:ext>
            </a:extLst>
          </p:cNvPr>
          <p:cNvSpPr/>
          <p:nvPr userDrawn="1"/>
        </p:nvSpPr>
        <p:spPr>
          <a:xfrm>
            <a:off x="5933028" y="6781126"/>
            <a:ext cx="6258972" cy="76874"/>
          </a:xfrm>
          <a:prstGeom prst="rect">
            <a:avLst/>
          </a:prstGeom>
          <a:solidFill>
            <a:srgbClr val="017E5E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" name="Image 1" descr="Une image contenant Police, Graphique, logo, capture d’écran&#10;&#10;Description générée automatiquement">
            <a:extLst>
              <a:ext uri="{FF2B5EF4-FFF2-40B4-BE49-F238E27FC236}">
                <a16:creationId xmlns:a16="http://schemas.microsoft.com/office/drawing/2014/main" id="{1F9408E2-1A9C-ADE0-6FA2-3752BBACC5D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58972" y="366492"/>
            <a:ext cx="1377714" cy="484150"/>
          </a:xfrm>
          <a:prstGeom prst="rect">
            <a:avLst/>
          </a:prstGeom>
        </p:spPr>
      </p:pic>
      <p:sp>
        <p:nvSpPr>
          <p:cNvPr id="5" name="Espace réservé du texte 14">
            <a:extLst>
              <a:ext uri="{FF2B5EF4-FFF2-40B4-BE49-F238E27FC236}">
                <a16:creationId xmlns:a16="http://schemas.microsoft.com/office/drawing/2014/main" id="{9E38679A-2222-A99D-8800-39B7CC7682AC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501806" y="1825193"/>
            <a:ext cx="5077944" cy="4352351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6"/>
                </a:solidFill>
              </a:defRPr>
            </a:lvl1pPr>
          </a:lstStyle>
          <a:p>
            <a:pPr lvl="0"/>
            <a:r>
              <a:rPr lang="fr-FR" dirty="0" err="1"/>
              <a:t>Text</a:t>
            </a:r>
            <a:endParaRPr lang="fr-FR" dirty="0"/>
          </a:p>
        </p:txBody>
      </p:sp>
      <p:sp>
        <p:nvSpPr>
          <p:cNvPr id="6" name="Espace réservé du texte 14">
            <a:extLst>
              <a:ext uri="{FF2B5EF4-FFF2-40B4-BE49-F238E27FC236}">
                <a16:creationId xmlns:a16="http://schemas.microsoft.com/office/drawing/2014/main" id="{B49D2B71-D421-9839-2BBF-2649D0E20B0F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6258972" y="1825192"/>
            <a:ext cx="5350416" cy="4352351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tx2">
                    <a:lumMod val="95000"/>
                    <a:lumOff val="5000"/>
                  </a:schemeClr>
                </a:solidFill>
              </a:defRPr>
            </a:lvl1pPr>
          </a:lstStyle>
          <a:p>
            <a:pPr lvl="0"/>
            <a:r>
              <a:rPr lang="fr-FR" dirty="0" err="1"/>
              <a:t>Text</a:t>
            </a:r>
            <a:endParaRPr lang="fr-FR" dirty="0"/>
          </a:p>
        </p:txBody>
      </p:sp>
      <p:sp>
        <p:nvSpPr>
          <p:cNvPr id="14" name="Espace réservé du texte 37">
            <a:extLst>
              <a:ext uri="{FF2B5EF4-FFF2-40B4-BE49-F238E27FC236}">
                <a16:creationId xmlns:a16="http://schemas.microsoft.com/office/drawing/2014/main" id="{DE1A175A-B683-6BAF-3E8A-4F81813AEA27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258970" y="1340847"/>
            <a:ext cx="5350416" cy="338173"/>
          </a:xfrm>
        </p:spPr>
        <p:txBody>
          <a:bodyPr/>
          <a:lstStyle>
            <a:lvl1pPr marL="0" indent="0">
              <a:buNone/>
              <a:defRPr sz="1600" b="1">
                <a:solidFill>
                  <a:srgbClr val="C61442"/>
                </a:solidFill>
              </a:defRPr>
            </a:lvl1pPr>
            <a:lvl2pPr marL="457200" indent="0">
              <a:buNone/>
              <a:defRPr sz="1400">
                <a:solidFill>
                  <a:schemeClr val="tx2"/>
                </a:solidFill>
              </a:defRPr>
            </a:lvl2pPr>
          </a:lstStyle>
          <a:p>
            <a:pPr lvl="0"/>
            <a:r>
              <a:rPr lang="fr-FR" dirty="0" err="1"/>
              <a:t>Paragraph</a:t>
            </a:r>
            <a:r>
              <a:rPr lang="fr-FR" dirty="0"/>
              <a:t> </a:t>
            </a:r>
            <a:r>
              <a:rPr lang="fr-FR" dirty="0" err="1"/>
              <a:t>title</a:t>
            </a:r>
            <a:endParaRPr lang="fr-FR" dirty="0"/>
          </a:p>
        </p:txBody>
      </p:sp>
      <p:sp>
        <p:nvSpPr>
          <p:cNvPr id="15" name="Espace réservé du texte 22">
            <a:extLst>
              <a:ext uri="{FF2B5EF4-FFF2-40B4-BE49-F238E27FC236}">
                <a16:creationId xmlns:a16="http://schemas.microsoft.com/office/drawing/2014/main" id="{803F28EF-FFEB-EB9C-C12E-F2EB31FA9AE8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501806" y="1340847"/>
            <a:ext cx="5077944" cy="289977"/>
          </a:xfrm>
        </p:spPr>
        <p:txBody>
          <a:bodyPr/>
          <a:lstStyle>
            <a:lvl1pPr marL="0" indent="0">
              <a:buNone/>
              <a:defRPr sz="1600" b="1">
                <a:solidFill>
                  <a:schemeClr val="accent6"/>
                </a:solidFill>
              </a:defRPr>
            </a:lvl1pPr>
            <a:lvl2pPr marL="457200" indent="0">
              <a:buNone/>
              <a:defRPr sz="1400">
                <a:solidFill>
                  <a:schemeClr val="accent6"/>
                </a:solidFill>
              </a:defRPr>
            </a:lvl2pPr>
          </a:lstStyle>
          <a:p>
            <a:pPr lvl="0"/>
            <a:r>
              <a:rPr lang="fr-FR" dirty="0" err="1"/>
              <a:t>Paragraph</a:t>
            </a:r>
            <a:r>
              <a:rPr lang="fr-FR" dirty="0"/>
              <a:t> </a:t>
            </a:r>
            <a:r>
              <a:rPr lang="fr-FR" dirty="0" err="1"/>
              <a:t>title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52481560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title - THI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076931F9-E8CF-CFD4-1536-FB7EE5A9EEBD}"/>
              </a:ext>
            </a:extLst>
          </p:cNvPr>
          <p:cNvSpPr/>
          <p:nvPr userDrawn="1"/>
        </p:nvSpPr>
        <p:spPr>
          <a:xfrm>
            <a:off x="0" y="-31070"/>
            <a:ext cx="12192000" cy="5698445"/>
          </a:xfrm>
          <a:prstGeom prst="rect">
            <a:avLst/>
          </a:prstGeom>
          <a:solidFill>
            <a:srgbClr val="138194"/>
          </a:solidFill>
          <a:ln>
            <a:solidFill>
              <a:srgbClr val="13819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pic>
        <p:nvPicPr>
          <p:cNvPr id="6" name="Image 5" descr="Une image contenant texte, Police, Graphique, capture d’écran&#10;&#10;Description générée automatiquement">
            <a:extLst>
              <a:ext uri="{FF2B5EF4-FFF2-40B4-BE49-F238E27FC236}">
                <a16:creationId xmlns:a16="http://schemas.microsoft.com/office/drawing/2014/main" id="{E426F1E5-303B-4DEF-52E6-DB2060CBE16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570" y="310566"/>
            <a:ext cx="2588074" cy="596450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EDEEF756-CF8F-E163-03BC-D7A1905BD0E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93702" y="2619325"/>
            <a:ext cx="3404596" cy="809675"/>
          </a:xfrm>
        </p:spPr>
        <p:txBody>
          <a:bodyPr anchor="b">
            <a:normAutofit/>
          </a:bodyPr>
          <a:lstStyle>
            <a:lvl1pPr>
              <a:defRPr sz="400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Section </a:t>
            </a:r>
            <a:r>
              <a:rPr lang="fr-FR" dirty="0" err="1"/>
              <a:t>title</a:t>
            </a:r>
            <a:endParaRPr lang="fr-FR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0EF5DDB-13AA-D00F-025F-ACBAD97B6749}"/>
              </a:ext>
            </a:extLst>
          </p:cNvPr>
          <p:cNvSpPr/>
          <p:nvPr userDrawn="1"/>
        </p:nvSpPr>
        <p:spPr>
          <a:xfrm>
            <a:off x="-17673" y="6781126"/>
            <a:ext cx="12209673" cy="76873"/>
          </a:xfrm>
          <a:prstGeom prst="rect">
            <a:avLst/>
          </a:prstGeom>
          <a:solidFill>
            <a:srgbClr val="017E5E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7" name="Image 6" descr="Une image contenant Graphique, Police, capture d’écran, graphisme&#10;&#10;Description générée automatiquement">
            <a:extLst>
              <a:ext uri="{FF2B5EF4-FFF2-40B4-BE49-F238E27FC236}">
                <a16:creationId xmlns:a16="http://schemas.microsoft.com/office/drawing/2014/main" id="{AA85DA7C-BD16-E802-6B23-C7A4D0DDB2DB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8035" y="6009011"/>
            <a:ext cx="938627" cy="417479"/>
          </a:xfrm>
          <a:prstGeom prst="rect">
            <a:avLst/>
          </a:prstGeom>
        </p:spPr>
      </p:pic>
      <p:pic>
        <p:nvPicPr>
          <p:cNvPr id="8" name="Image 7" descr="Une image contenant Police, Graphique, logo, capture d’écran&#10;&#10;Description générée automatiquement">
            <a:extLst>
              <a:ext uri="{FF2B5EF4-FFF2-40B4-BE49-F238E27FC236}">
                <a16:creationId xmlns:a16="http://schemas.microsoft.com/office/drawing/2014/main" id="{F39F8E3D-41A7-D7B6-0490-77FDC70741A0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5823" y="6009422"/>
            <a:ext cx="1187993" cy="417479"/>
          </a:xfrm>
          <a:prstGeom prst="rect">
            <a:avLst/>
          </a:prstGeom>
        </p:spPr>
      </p:pic>
      <p:pic>
        <p:nvPicPr>
          <p:cNvPr id="9" name="Image 8" descr="Une image contenant Police, Graphique, capture d’écran, conception&#10;&#10;Description générée automatiquement">
            <a:extLst>
              <a:ext uri="{FF2B5EF4-FFF2-40B4-BE49-F238E27FC236}">
                <a16:creationId xmlns:a16="http://schemas.microsoft.com/office/drawing/2014/main" id="{9BCE6DEA-22FF-1102-23A5-4B9AE8830981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93702" y="6009011"/>
            <a:ext cx="1193201" cy="417479"/>
          </a:xfrm>
          <a:prstGeom prst="rect">
            <a:avLst/>
          </a:prstGeom>
        </p:spPr>
      </p:pic>
      <p:pic>
        <p:nvPicPr>
          <p:cNvPr id="10" name="Image 9" descr="Une image contenant Police, Graphique, texte, logo&#10;&#10;Description générée automatiquement">
            <a:extLst>
              <a:ext uri="{FF2B5EF4-FFF2-40B4-BE49-F238E27FC236}">
                <a16:creationId xmlns:a16="http://schemas.microsoft.com/office/drawing/2014/main" id="{28913CAE-015E-A313-C9C5-5E1CE77BEFD6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76786" y="6000460"/>
            <a:ext cx="2213654" cy="4243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429082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olumns - THI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 descr="Une image contenant Police, Graphique, capture d’écran, conception&#10;&#10;Description générée automatiquement">
            <a:extLst>
              <a:ext uri="{FF2B5EF4-FFF2-40B4-BE49-F238E27FC236}">
                <a16:creationId xmlns:a16="http://schemas.microsoft.com/office/drawing/2014/main" id="{C7822F3E-29A1-1DC9-0AD3-09EC30463CB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5566" y="1117809"/>
            <a:ext cx="1201952" cy="420541"/>
          </a:xfrm>
          <a:prstGeom prst="rect">
            <a:avLst/>
          </a:prstGeom>
        </p:spPr>
      </p:pic>
      <p:sp>
        <p:nvSpPr>
          <p:cNvPr id="10" name="Espace réservé du texte 9">
            <a:extLst>
              <a:ext uri="{FF2B5EF4-FFF2-40B4-BE49-F238E27FC236}">
                <a16:creationId xmlns:a16="http://schemas.microsoft.com/office/drawing/2014/main" id="{8EF39C0E-D345-BDA6-1F98-1637B7E3392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57240" y="4048020"/>
            <a:ext cx="3279197" cy="1861890"/>
          </a:xfrm>
          <a:prstGeom prst="round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400" b="0" i="1">
                <a:solidFill>
                  <a:srgbClr val="C00000"/>
                </a:solidFill>
              </a:defRPr>
            </a:lvl1pPr>
          </a:lstStyle>
          <a:p>
            <a:pPr lvl="0"/>
            <a:r>
              <a:rPr lang="fr-FR" dirty="0" err="1"/>
              <a:t>Add</a:t>
            </a:r>
            <a:r>
              <a:rPr lang="fr-FR" dirty="0"/>
              <a:t> a </a:t>
            </a:r>
            <a:r>
              <a:rPr lang="fr-FR" dirty="0" err="1"/>
              <a:t>picture</a:t>
            </a:r>
            <a:endParaRPr lang="fr-FR" dirty="0"/>
          </a:p>
        </p:txBody>
      </p:sp>
      <p:sp>
        <p:nvSpPr>
          <p:cNvPr id="12" name="Espace réservé du texte 9">
            <a:extLst>
              <a:ext uri="{FF2B5EF4-FFF2-40B4-BE49-F238E27FC236}">
                <a16:creationId xmlns:a16="http://schemas.microsoft.com/office/drawing/2014/main" id="{94EB88EB-2C86-42EA-89BC-591D1F76AF1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47239" y="4048021"/>
            <a:ext cx="3279053" cy="1861890"/>
          </a:xfrm>
          <a:prstGeom prst="round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200" b="0" i="1">
                <a:solidFill>
                  <a:srgbClr val="C00000"/>
                </a:solidFill>
              </a:defRPr>
            </a:lvl1pPr>
          </a:lstStyle>
          <a:p>
            <a:pPr lvl="0"/>
            <a:r>
              <a:rPr lang="fr-FR" dirty="0" err="1"/>
              <a:t>Add</a:t>
            </a:r>
            <a:r>
              <a:rPr lang="fr-FR" dirty="0"/>
              <a:t> a </a:t>
            </a:r>
            <a:r>
              <a:rPr lang="fr-FR" dirty="0" err="1"/>
              <a:t>picture</a:t>
            </a:r>
            <a:endParaRPr lang="fr-FR" dirty="0"/>
          </a:p>
        </p:txBody>
      </p:sp>
      <p:sp>
        <p:nvSpPr>
          <p:cNvPr id="17" name="Espace réservé du texte 9">
            <a:extLst>
              <a:ext uri="{FF2B5EF4-FFF2-40B4-BE49-F238E27FC236}">
                <a16:creationId xmlns:a16="http://schemas.microsoft.com/office/drawing/2014/main" id="{E986F3C5-9298-3ABF-6967-0E14225D2985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8155564" y="1939925"/>
            <a:ext cx="3454400" cy="3969985"/>
          </a:xfrm>
          <a:prstGeom prst="round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100" i="1">
                <a:solidFill>
                  <a:srgbClr val="C00000"/>
                </a:solidFill>
              </a:defRPr>
            </a:lvl1pPr>
          </a:lstStyle>
          <a:p>
            <a:pPr lvl="0"/>
            <a:r>
              <a:rPr lang="fr-FR" dirty="0" err="1"/>
              <a:t>Add</a:t>
            </a:r>
            <a:r>
              <a:rPr lang="fr-FR" dirty="0"/>
              <a:t> a </a:t>
            </a:r>
            <a:r>
              <a:rPr lang="fr-FR" dirty="0" err="1"/>
              <a:t>picture</a:t>
            </a:r>
            <a:endParaRPr lang="fr-FR" dirty="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8FB04B75-9204-0AB8-7F40-294703894AA9}"/>
              </a:ext>
            </a:extLst>
          </p:cNvPr>
          <p:cNvSpPr/>
          <p:nvPr userDrawn="1"/>
        </p:nvSpPr>
        <p:spPr>
          <a:xfrm>
            <a:off x="0" y="0"/>
            <a:ext cx="12192000" cy="969818"/>
          </a:xfrm>
          <a:prstGeom prst="rect">
            <a:avLst/>
          </a:prstGeom>
          <a:solidFill>
            <a:srgbClr val="13819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0" name="Image 19" descr="Une image contenant texte, Police, Graphique, capture d’écran&#10;&#10;Description générée automatiquement">
            <a:extLst>
              <a:ext uri="{FF2B5EF4-FFF2-40B4-BE49-F238E27FC236}">
                <a16:creationId xmlns:a16="http://schemas.microsoft.com/office/drawing/2014/main" id="{53327294-B6D7-B522-C6EA-3B194C94D788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5566" y="195239"/>
            <a:ext cx="2588074" cy="596450"/>
          </a:xfrm>
          <a:prstGeom prst="rect">
            <a:avLst/>
          </a:prstGeom>
        </p:spPr>
      </p:pic>
      <p:cxnSp>
        <p:nvCxnSpPr>
          <p:cNvPr id="26" name="Connecteur droit 25">
            <a:extLst>
              <a:ext uri="{FF2B5EF4-FFF2-40B4-BE49-F238E27FC236}">
                <a16:creationId xmlns:a16="http://schemas.microsoft.com/office/drawing/2014/main" id="{398A4B0F-5512-0A30-A289-416359C1AFDE}"/>
              </a:ext>
            </a:extLst>
          </p:cNvPr>
          <p:cNvCxnSpPr>
            <a:cxnSpLocks/>
          </p:cNvCxnSpPr>
          <p:nvPr userDrawn="1"/>
        </p:nvCxnSpPr>
        <p:spPr>
          <a:xfrm>
            <a:off x="2069603" y="1372581"/>
            <a:ext cx="3324433" cy="0"/>
          </a:xfrm>
          <a:prstGeom prst="line">
            <a:avLst/>
          </a:prstGeom>
          <a:ln w="12700">
            <a:solidFill>
              <a:srgbClr val="13819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Espace réservé du texte 32">
            <a:extLst>
              <a:ext uri="{FF2B5EF4-FFF2-40B4-BE49-F238E27FC236}">
                <a16:creationId xmlns:a16="http://schemas.microsoft.com/office/drawing/2014/main" id="{A5A20BB8-748B-11FF-1E6A-D4A1AB347FF6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5578475" y="1165225"/>
            <a:ext cx="6030913" cy="492125"/>
          </a:xfrm>
        </p:spPr>
        <p:txBody>
          <a:bodyPr>
            <a:normAutofit/>
          </a:bodyPr>
          <a:lstStyle>
            <a:lvl1pPr marL="0" indent="0">
              <a:buNone/>
              <a:defRPr sz="1800" b="1">
                <a:solidFill>
                  <a:srgbClr val="138194"/>
                </a:solidFill>
              </a:defRPr>
            </a:lvl1pPr>
          </a:lstStyle>
          <a:p>
            <a:pPr lvl="0"/>
            <a:r>
              <a:rPr lang="fr-FR" dirty="0" err="1"/>
              <a:t>Sub</a:t>
            </a:r>
            <a:r>
              <a:rPr lang="fr-FR" dirty="0"/>
              <a:t>-section </a:t>
            </a:r>
            <a:r>
              <a:rPr lang="fr-FR" dirty="0" err="1"/>
              <a:t>title</a:t>
            </a:r>
            <a:endParaRPr lang="fr-FR" dirty="0"/>
          </a:p>
        </p:txBody>
      </p:sp>
      <p:sp>
        <p:nvSpPr>
          <p:cNvPr id="38" name="Espace réservé du texte 37">
            <a:extLst>
              <a:ext uri="{FF2B5EF4-FFF2-40B4-BE49-F238E27FC236}">
                <a16:creationId xmlns:a16="http://schemas.microsoft.com/office/drawing/2014/main" id="{0097518B-50C6-C958-1C37-DC731181FD53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815071" y="1939925"/>
            <a:ext cx="3261447" cy="315889"/>
          </a:xfrm>
        </p:spPr>
        <p:txBody>
          <a:bodyPr/>
          <a:lstStyle>
            <a:lvl1pPr marL="0" indent="0">
              <a:buNone/>
              <a:defRPr sz="1600" b="1">
                <a:solidFill>
                  <a:srgbClr val="138194"/>
                </a:solidFill>
              </a:defRPr>
            </a:lvl1pPr>
            <a:lvl2pPr marL="457200" indent="0">
              <a:buNone/>
              <a:defRPr sz="1400">
                <a:solidFill>
                  <a:schemeClr val="tx2"/>
                </a:solidFill>
              </a:defRPr>
            </a:lvl2pPr>
          </a:lstStyle>
          <a:p>
            <a:pPr lvl="0"/>
            <a:r>
              <a:rPr lang="fr-FR" dirty="0" err="1"/>
              <a:t>Paragraph</a:t>
            </a:r>
            <a:r>
              <a:rPr lang="fr-FR" dirty="0"/>
              <a:t> </a:t>
            </a:r>
            <a:r>
              <a:rPr lang="fr-FR" dirty="0" err="1"/>
              <a:t>title</a:t>
            </a:r>
            <a:endParaRPr lang="fr-FR" dirty="0"/>
          </a:p>
        </p:txBody>
      </p:sp>
      <p:sp>
        <p:nvSpPr>
          <p:cNvPr id="39" name="Espace réservé du texte 37">
            <a:extLst>
              <a:ext uri="{FF2B5EF4-FFF2-40B4-BE49-F238E27FC236}">
                <a16:creationId xmlns:a16="http://schemas.microsoft.com/office/drawing/2014/main" id="{DA38CA8D-354F-3CF1-D25C-685EF26E02EB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447239" y="1926359"/>
            <a:ext cx="3279053" cy="329453"/>
          </a:xfrm>
        </p:spPr>
        <p:txBody>
          <a:bodyPr/>
          <a:lstStyle>
            <a:lvl1pPr marL="0" indent="0">
              <a:buNone/>
              <a:defRPr sz="1600" b="1">
                <a:solidFill>
                  <a:srgbClr val="138194"/>
                </a:solidFill>
              </a:defRPr>
            </a:lvl1pPr>
            <a:lvl2pPr marL="457200" indent="0">
              <a:buNone/>
              <a:defRPr sz="1400">
                <a:solidFill>
                  <a:schemeClr val="tx2"/>
                </a:solidFill>
              </a:defRPr>
            </a:lvl2pPr>
          </a:lstStyle>
          <a:p>
            <a:pPr lvl="0"/>
            <a:r>
              <a:rPr lang="fr-FR" dirty="0" err="1"/>
              <a:t>Paragraph</a:t>
            </a:r>
            <a:r>
              <a:rPr lang="fr-FR" dirty="0"/>
              <a:t> </a:t>
            </a:r>
            <a:r>
              <a:rPr lang="fr-FR" dirty="0" err="1"/>
              <a:t>title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09CADD3-37AE-D860-F49D-80E356A19880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5578474" y="333013"/>
            <a:ext cx="6030913" cy="303791"/>
          </a:xfrm>
        </p:spPr>
        <p:txBody>
          <a:bodyPr>
            <a:normAutofit/>
          </a:bodyPr>
          <a:lstStyle>
            <a:lvl1pPr marL="0" indent="0">
              <a:buNone/>
              <a:defRPr sz="20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fr-FR" dirty="0"/>
              <a:t>Section </a:t>
            </a:r>
            <a:r>
              <a:rPr lang="fr-FR" dirty="0" err="1"/>
              <a:t>title</a:t>
            </a:r>
            <a:endParaRPr lang="fr-FR" dirty="0"/>
          </a:p>
        </p:txBody>
      </p:sp>
      <p:sp>
        <p:nvSpPr>
          <p:cNvPr id="8" name="Espace réservé du texte 7">
            <a:extLst>
              <a:ext uri="{FF2B5EF4-FFF2-40B4-BE49-F238E27FC236}">
                <a16:creationId xmlns:a16="http://schemas.microsoft.com/office/drawing/2014/main" id="{0EAA7776-B607-7A68-97F8-F8FCA95D283B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757240" y="6372784"/>
            <a:ext cx="1674812" cy="289977"/>
          </a:xfrm>
        </p:spPr>
        <p:txBody>
          <a:bodyPr>
            <a:normAutofit/>
          </a:bodyPr>
          <a:lstStyle>
            <a:lvl1pPr marL="0" indent="0">
              <a:buNone/>
              <a:defRPr sz="1000"/>
            </a:lvl1pPr>
          </a:lstStyle>
          <a:p>
            <a:pPr lvl="0"/>
            <a:r>
              <a:rPr lang="fr-FR" dirty="0"/>
              <a:t>Date</a:t>
            </a:r>
          </a:p>
        </p:txBody>
      </p:sp>
      <p:sp>
        <p:nvSpPr>
          <p:cNvPr id="9" name="Espace réservé du texte 7">
            <a:extLst>
              <a:ext uri="{FF2B5EF4-FFF2-40B4-BE49-F238E27FC236}">
                <a16:creationId xmlns:a16="http://schemas.microsoft.com/office/drawing/2014/main" id="{09ABF693-2C97-EA45-F7CF-4B2A32C2488C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9229464" y="6372783"/>
            <a:ext cx="2379923" cy="289977"/>
          </a:xfrm>
        </p:spPr>
        <p:txBody>
          <a:bodyPr>
            <a:normAutofit/>
          </a:bodyPr>
          <a:lstStyle>
            <a:lvl1pPr marL="0" indent="0">
              <a:buNone/>
              <a:defRPr sz="1000"/>
            </a:lvl1pPr>
          </a:lstStyle>
          <a:p>
            <a:pPr lvl="0"/>
            <a:r>
              <a:rPr lang="fr-FR" dirty="0" err="1"/>
              <a:t>Presentation</a:t>
            </a:r>
            <a:r>
              <a:rPr lang="fr-FR" dirty="0"/>
              <a:t>/</a:t>
            </a:r>
            <a:r>
              <a:rPr lang="fr-FR" dirty="0" err="1"/>
              <a:t>event</a:t>
            </a:r>
            <a:r>
              <a:rPr lang="fr-FR" dirty="0"/>
              <a:t> </a:t>
            </a:r>
            <a:r>
              <a:rPr lang="fr-FR" dirty="0" err="1"/>
              <a:t>name</a:t>
            </a:r>
            <a:endParaRPr lang="fr-FR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DFB2C01E-1008-DAB7-1BE0-7CCC3786DB57}"/>
              </a:ext>
            </a:extLst>
          </p:cNvPr>
          <p:cNvSpPr/>
          <p:nvPr userDrawn="1"/>
        </p:nvSpPr>
        <p:spPr>
          <a:xfrm>
            <a:off x="-17673" y="6781126"/>
            <a:ext cx="12209673" cy="76873"/>
          </a:xfrm>
          <a:prstGeom prst="rect">
            <a:avLst/>
          </a:prstGeom>
          <a:solidFill>
            <a:srgbClr val="017E5E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Espace réservé du texte 14">
            <a:extLst>
              <a:ext uri="{FF2B5EF4-FFF2-40B4-BE49-F238E27FC236}">
                <a16:creationId xmlns:a16="http://schemas.microsoft.com/office/drawing/2014/main" id="{0CF43077-C1BF-76F0-208E-816F03F4C538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815070" y="2408239"/>
            <a:ext cx="3221367" cy="1461652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tx2">
                    <a:lumMod val="95000"/>
                    <a:lumOff val="5000"/>
                  </a:schemeClr>
                </a:solidFill>
              </a:defRPr>
            </a:lvl1pPr>
          </a:lstStyle>
          <a:p>
            <a:pPr lvl="0"/>
            <a:r>
              <a:rPr lang="fr-FR" dirty="0" err="1"/>
              <a:t>Text</a:t>
            </a:r>
            <a:endParaRPr lang="fr-FR" dirty="0"/>
          </a:p>
        </p:txBody>
      </p:sp>
      <p:sp>
        <p:nvSpPr>
          <p:cNvPr id="16" name="Espace réservé du texte 14">
            <a:extLst>
              <a:ext uri="{FF2B5EF4-FFF2-40B4-BE49-F238E27FC236}">
                <a16:creationId xmlns:a16="http://schemas.microsoft.com/office/drawing/2014/main" id="{48D8CFFB-033D-AF56-3B55-0898B380A4C8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4447238" y="2445980"/>
            <a:ext cx="3279053" cy="1461652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tx2">
                    <a:lumMod val="95000"/>
                    <a:lumOff val="5000"/>
                  </a:schemeClr>
                </a:solidFill>
              </a:defRPr>
            </a:lvl1pPr>
          </a:lstStyle>
          <a:p>
            <a:pPr lvl="0"/>
            <a:r>
              <a:rPr lang="fr-FR" dirty="0" err="1"/>
              <a:t>Text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69966790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lines - THI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4EA78A9C-8713-20AE-1D06-036A17BD954C}"/>
              </a:ext>
            </a:extLst>
          </p:cNvPr>
          <p:cNvSpPr/>
          <p:nvPr userDrawn="1"/>
        </p:nvSpPr>
        <p:spPr>
          <a:xfrm>
            <a:off x="0" y="0"/>
            <a:ext cx="12192000" cy="969818"/>
          </a:xfrm>
          <a:prstGeom prst="rect">
            <a:avLst/>
          </a:prstGeom>
          <a:solidFill>
            <a:srgbClr val="13819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C00000"/>
              </a:solidFill>
            </a:endParaRPr>
          </a:p>
        </p:txBody>
      </p:sp>
      <p:pic>
        <p:nvPicPr>
          <p:cNvPr id="9" name="Image 8" descr="Une image contenant texte, Police, Graphique, capture d’écran&#10;&#10;Description générée automatiquement">
            <a:extLst>
              <a:ext uri="{FF2B5EF4-FFF2-40B4-BE49-F238E27FC236}">
                <a16:creationId xmlns:a16="http://schemas.microsoft.com/office/drawing/2014/main" id="{533F3E2E-E4CD-9D61-5F60-D1F238F6D52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5566" y="195239"/>
            <a:ext cx="2588074" cy="596450"/>
          </a:xfrm>
          <a:prstGeom prst="rect">
            <a:avLst/>
          </a:prstGeom>
        </p:spPr>
      </p:pic>
      <p:sp>
        <p:nvSpPr>
          <p:cNvPr id="16" name="Espace réservé pour une image  15">
            <a:extLst>
              <a:ext uri="{FF2B5EF4-FFF2-40B4-BE49-F238E27FC236}">
                <a16:creationId xmlns:a16="http://schemas.microsoft.com/office/drawing/2014/main" id="{D7A5290E-9F62-8AFF-6671-D3BC51E74B7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757240" y="4452938"/>
            <a:ext cx="2126673" cy="1477962"/>
          </a:xfrm>
          <a:prstGeom prst="roundRect">
            <a:avLst/>
          </a:prstGeom>
        </p:spPr>
        <p:txBody>
          <a:bodyPr/>
          <a:lstStyle>
            <a:lvl1pPr marL="0" indent="0">
              <a:buNone/>
              <a:defRPr sz="1400" i="1">
                <a:solidFill>
                  <a:srgbClr val="138194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fr-FR" dirty="0" err="1"/>
              <a:t>Add</a:t>
            </a:r>
            <a:r>
              <a:rPr lang="fr-FR" dirty="0"/>
              <a:t> a </a:t>
            </a:r>
            <a:r>
              <a:rPr lang="fr-FR" dirty="0" err="1"/>
              <a:t>picture</a:t>
            </a:r>
            <a:endParaRPr lang="fr-FR" dirty="0"/>
          </a:p>
          <a:p>
            <a:endParaRPr lang="fr-FR" dirty="0"/>
          </a:p>
        </p:txBody>
      </p:sp>
      <p:sp>
        <p:nvSpPr>
          <p:cNvPr id="13" name="Espace réservé pour une image  15">
            <a:extLst>
              <a:ext uri="{FF2B5EF4-FFF2-40B4-BE49-F238E27FC236}">
                <a16:creationId xmlns:a16="http://schemas.microsoft.com/office/drawing/2014/main" id="{59171C25-E277-0A7D-670E-1852898D3D2D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3702960" y="4452938"/>
            <a:ext cx="2126673" cy="1477962"/>
          </a:xfrm>
          <a:prstGeom prst="roundRect">
            <a:avLst/>
          </a:prstGeom>
        </p:spPr>
        <p:txBody>
          <a:bodyPr/>
          <a:lstStyle>
            <a:lvl1pPr marL="0" indent="0">
              <a:buNone/>
              <a:defRPr sz="1400" i="1">
                <a:solidFill>
                  <a:srgbClr val="138194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fr-FR" dirty="0" err="1"/>
              <a:t>Add</a:t>
            </a:r>
            <a:r>
              <a:rPr lang="fr-FR" dirty="0"/>
              <a:t> a </a:t>
            </a:r>
            <a:r>
              <a:rPr lang="fr-FR" dirty="0" err="1"/>
              <a:t>picture</a:t>
            </a:r>
            <a:endParaRPr lang="fr-FR" dirty="0"/>
          </a:p>
          <a:p>
            <a:endParaRPr lang="fr-FR" dirty="0"/>
          </a:p>
        </p:txBody>
      </p:sp>
      <p:sp>
        <p:nvSpPr>
          <p:cNvPr id="15" name="Espace réservé pour une image  15">
            <a:extLst>
              <a:ext uri="{FF2B5EF4-FFF2-40B4-BE49-F238E27FC236}">
                <a16:creationId xmlns:a16="http://schemas.microsoft.com/office/drawing/2014/main" id="{E3B08337-DADF-D8BA-4345-63C649647544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6567720" y="4452938"/>
            <a:ext cx="2126673" cy="1477962"/>
          </a:xfrm>
          <a:prstGeom prst="roundRect">
            <a:avLst/>
          </a:prstGeom>
        </p:spPr>
        <p:txBody>
          <a:bodyPr/>
          <a:lstStyle>
            <a:lvl1pPr marL="0" indent="0">
              <a:buNone/>
              <a:defRPr sz="1400" i="1">
                <a:solidFill>
                  <a:srgbClr val="138194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fr-FR" dirty="0" err="1"/>
              <a:t>Add</a:t>
            </a:r>
            <a:r>
              <a:rPr lang="fr-FR" dirty="0"/>
              <a:t> a </a:t>
            </a:r>
            <a:r>
              <a:rPr lang="fr-FR" dirty="0" err="1"/>
              <a:t>picture</a:t>
            </a:r>
            <a:endParaRPr lang="fr-FR" dirty="0"/>
          </a:p>
          <a:p>
            <a:endParaRPr lang="fr-FR" dirty="0"/>
          </a:p>
        </p:txBody>
      </p:sp>
      <p:sp>
        <p:nvSpPr>
          <p:cNvPr id="20" name="Espace réservé pour une image  15">
            <a:extLst>
              <a:ext uri="{FF2B5EF4-FFF2-40B4-BE49-F238E27FC236}">
                <a16:creationId xmlns:a16="http://schemas.microsoft.com/office/drawing/2014/main" id="{944CCAAB-D21E-0CF3-2EA9-05E572B4A984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9482712" y="4452938"/>
            <a:ext cx="2126673" cy="1477962"/>
          </a:xfrm>
          <a:prstGeom prst="roundRect">
            <a:avLst/>
          </a:prstGeom>
        </p:spPr>
        <p:txBody>
          <a:bodyPr/>
          <a:lstStyle>
            <a:lvl1pPr marL="0" indent="0">
              <a:buNone/>
              <a:defRPr sz="1400" i="1">
                <a:solidFill>
                  <a:srgbClr val="138194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fr-FR" dirty="0" err="1"/>
              <a:t>Add</a:t>
            </a:r>
            <a:r>
              <a:rPr lang="fr-FR" dirty="0"/>
              <a:t> a </a:t>
            </a:r>
            <a:r>
              <a:rPr lang="fr-FR" dirty="0" err="1"/>
              <a:t>picture</a:t>
            </a:r>
            <a:endParaRPr lang="fr-FR" dirty="0"/>
          </a:p>
          <a:p>
            <a:endParaRPr lang="fr-FR" dirty="0"/>
          </a:p>
        </p:txBody>
      </p:sp>
      <p:sp>
        <p:nvSpPr>
          <p:cNvPr id="21" name="Espace réservé du texte 2">
            <a:extLst>
              <a:ext uri="{FF2B5EF4-FFF2-40B4-BE49-F238E27FC236}">
                <a16:creationId xmlns:a16="http://schemas.microsoft.com/office/drawing/2014/main" id="{FC5D99FA-3F9C-F458-77D7-DEBDBCC0A55B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5578474" y="333013"/>
            <a:ext cx="6030913" cy="303791"/>
          </a:xfrm>
        </p:spPr>
        <p:txBody>
          <a:bodyPr>
            <a:normAutofit/>
          </a:bodyPr>
          <a:lstStyle>
            <a:lvl1pPr marL="0" indent="0">
              <a:buNone/>
              <a:defRPr sz="20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fr-FR" dirty="0"/>
              <a:t>Section </a:t>
            </a:r>
            <a:r>
              <a:rPr lang="fr-FR" dirty="0" err="1"/>
              <a:t>title</a:t>
            </a:r>
            <a:endParaRPr lang="fr-FR" dirty="0"/>
          </a:p>
        </p:txBody>
      </p:sp>
      <p:sp>
        <p:nvSpPr>
          <p:cNvPr id="22" name="Espace réservé du texte 32">
            <a:extLst>
              <a:ext uri="{FF2B5EF4-FFF2-40B4-BE49-F238E27FC236}">
                <a16:creationId xmlns:a16="http://schemas.microsoft.com/office/drawing/2014/main" id="{D044A2C5-19D3-3F13-DF43-608C797DFD0D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5578475" y="1165225"/>
            <a:ext cx="6030913" cy="492125"/>
          </a:xfrm>
        </p:spPr>
        <p:txBody>
          <a:bodyPr>
            <a:normAutofit/>
          </a:bodyPr>
          <a:lstStyle>
            <a:lvl1pPr marL="0" indent="0">
              <a:buNone/>
              <a:defRPr sz="1800" b="1">
                <a:solidFill>
                  <a:srgbClr val="138194"/>
                </a:solidFill>
              </a:defRPr>
            </a:lvl1pPr>
          </a:lstStyle>
          <a:p>
            <a:pPr lvl="0"/>
            <a:r>
              <a:rPr lang="fr-FR" dirty="0" err="1"/>
              <a:t>Sub</a:t>
            </a:r>
            <a:r>
              <a:rPr lang="fr-FR" dirty="0"/>
              <a:t>-section </a:t>
            </a:r>
            <a:r>
              <a:rPr lang="fr-FR" dirty="0" err="1"/>
              <a:t>title</a:t>
            </a:r>
            <a:endParaRPr lang="fr-FR" dirty="0"/>
          </a:p>
        </p:txBody>
      </p:sp>
      <p:sp>
        <p:nvSpPr>
          <p:cNvPr id="29" name="Espace réservé du texte 7">
            <a:extLst>
              <a:ext uri="{FF2B5EF4-FFF2-40B4-BE49-F238E27FC236}">
                <a16:creationId xmlns:a16="http://schemas.microsoft.com/office/drawing/2014/main" id="{8CC45932-03A4-9E01-DF58-4C94105F9189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757240" y="6372784"/>
            <a:ext cx="1674812" cy="289977"/>
          </a:xfrm>
        </p:spPr>
        <p:txBody>
          <a:bodyPr>
            <a:normAutofit/>
          </a:bodyPr>
          <a:lstStyle>
            <a:lvl1pPr marL="0" indent="0">
              <a:buNone/>
              <a:defRPr sz="1000"/>
            </a:lvl1pPr>
          </a:lstStyle>
          <a:p>
            <a:pPr lvl="0"/>
            <a:r>
              <a:rPr lang="fr-FR" dirty="0"/>
              <a:t>Date</a:t>
            </a:r>
          </a:p>
        </p:txBody>
      </p:sp>
      <p:sp>
        <p:nvSpPr>
          <p:cNvPr id="30" name="Espace réservé du texte 7">
            <a:extLst>
              <a:ext uri="{FF2B5EF4-FFF2-40B4-BE49-F238E27FC236}">
                <a16:creationId xmlns:a16="http://schemas.microsoft.com/office/drawing/2014/main" id="{C0587EC1-7DFB-236C-4CB9-72EEFD776818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9229464" y="6372783"/>
            <a:ext cx="2379923" cy="289977"/>
          </a:xfrm>
        </p:spPr>
        <p:txBody>
          <a:bodyPr>
            <a:normAutofit/>
          </a:bodyPr>
          <a:lstStyle>
            <a:lvl1pPr marL="0" indent="0">
              <a:buNone/>
              <a:defRPr sz="1000"/>
            </a:lvl1pPr>
          </a:lstStyle>
          <a:p>
            <a:pPr lvl="0"/>
            <a:r>
              <a:rPr lang="fr-FR" dirty="0" err="1"/>
              <a:t>Presentation</a:t>
            </a:r>
            <a:r>
              <a:rPr lang="fr-FR" dirty="0"/>
              <a:t>/</a:t>
            </a:r>
            <a:r>
              <a:rPr lang="fr-FR" dirty="0" err="1"/>
              <a:t>event</a:t>
            </a:r>
            <a:r>
              <a:rPr lang="fr-FR" dirty="0"/>
              <a:t> </a:t>
            </a:r>
            <a:r>
              <a:rPr lang="fr-FR" dirty="0" err="1"/>
              <a:t>name</a:t>
            </a:r>
            <a:endParaRPr lang="fr-FR" dirty="0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070BCF90-7583-8B95-A54B-D09A77AD8BC4}"/>
              </a:ext>
            </a:extLst>
          </p:cNvPr>
          <p:cNvSpPr/>
          <p:nvPr userDrawn="1"/>
        </p:nvSpPr>
        <p:spPr>
          <a:xfrm>
            <a:off x="-17673" y="6781126"/>
            <a:ext cx="12209673" cy="76873"/>
          </a:xfrm>
          <a:prstGeom prst="rect">
            <a:avLst/>
          </a:prstGeom>
          <a:solidFill>
            <a:srgbClr val="017E5E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4" name="Image 3" descr="Une image contenant Police, Graphique, capture d’écran, conception&#10;&#10;Description générée automatiquement">
            <a:extLst>
              <a:ext uri="{FF2B5EF4-FFF2-40B4-BE49-F238E27FC236}">
                <a16:creationId xmlns:a16="http://schemas.microsoft.com/office/drawing/2014/main" id="{970DF3F0-6448-DD45-D7E5-5594B7411D78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5566" y="1117809"/>
            <a:ext cx="1201952" cy="420541"/>
          </a:xfrm>
          <a:prstGeom prst="rect">
            <a:avLst/>
          </a:prstGeom>
        </p:spPr>
      </p:pic>
      <p:cxnSp>
        <p:nvCxnSpPr>
          <p:cNvPr id="5" name="Connecteur droit 4">
            <a:extLst>
              <a:ext uri="{FF2B5EF4-FFF2-40B4-BE49-F238E27FC236}">
                <a16:creationId xmlns:a16="http://schemas.microsoft.com/office/drawing/2014/main" id="{4B5398F0-513A-526B-1657-277EA5643D44}"/>
              </a:ext>
            </a:extLst>
          </p:cNvPr>
          <p:cNvCxnSpPr>
            <a:cxnSpLocks/>
          </p:cNvCxnSpPr>
          <p:nvPr userDrawn="1"/>
        </p:nvCxnSpPr>
        <p:spPr>
          <a:xfrm>
            <a:off x="2069603" y="1372581"/>
            <a:ext cx="3324433" cy="0"/>
          </a:xfrm>
          <a:prstGeom prst="line">
            <a:avLst/>
          </a:prstGeom>
          <a:ln w="12700">
            <a:solidFill>
              <a:srgbClr val="13819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Espace réservé du texte 14">
            <a:extLst>
              <a:ext uri="{FF2B5EF4-FFF2-40B4-BE49-F238E27FC236}">
                <a16:creationId xmlns:a16="http://schemas.microsoft.com/office/drawing/2014/main" id="{3A761A21-8CE9-3A6E-49DD-F91E64628B05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775566" y="2481937"/>
            <a:ext cx="10833819" cy="1766678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tx2">
                    <a:lumMod val="95000"/>
                    <a:lumOff val="5000"/>
                  </a:schemeClr>
                </a:solidFill>
              </a:defRPr>
            </a:lvl1pPr>
          </a:lstStyle>
          <a:p>
            <a:pPr lvl="0"/>
            <a:r>
              <a:rPr lang="fr-FR" dirty="0" err="1"/>
              <a:t>Text</a:t>
            </a:r>
            <a:endParaRPr lang="fr-FR" dirty="0"/>
          </a:p>
        </p:txBody>
      </p:sp>
      <p:sp>
        <p:nvSpPr>
          <p:cNvPr id="7" name="Espace réservé du texte 37">
            <a:extLst>
              <a:ext uri="{FF2B5EF4-FFF2-40B4-BE49-F238E27FC236}">
                <a16:creationId xmlns:a16="http://schemas.microsoft.com/office/drawing/2014/main" id="{894A8258-BDF2-3661-1B28-A977DA1AC35F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757240" y="1939925"/>
            <a:ext cx="10852145" cy="315889"/>
          </a:xfrm>
        </p:spPr>
        <p:txBody>
          <a:bodyPr/>
          <a:lstStyle>
            <a:lvl1pPr marL="0" indent="0">
              <a:buNone/>
              <a:defRPr sz="1600" b="1">
                <a:solidFill>
                  <a:srgbClr val="138194"/>
                </a:solidFill>
              </a:defRPr>
            </a:lvl1pPr>
            <a:lvl2pPr marL="457200" indent="0">
              <a:buNone/>
              <a:defRPr sz="1400">
                <a:solidFill>
                  <a:schemeClr val="tx2"/>
                </a:solidFill>
              </a:defRPr>
            </a:lvl2pPr>
          </a:lstStyle>
          <a:p>
            <a:pPr lvl="0"/>
            <a:r>
              <a:rPr lang="fr-FR" dirty="0" err="1"/>
              <a:t>Paragraph</a:t>
            </a:r>
            <a:r>
              <a:rPr lang="fr-FR" dirty="0"/>
              <a:t> </a:t>
            </a:r>
            <a:r>
              <a:rPr lang="fr-FR" dirty="0" err="1"/>
              <a:t>title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561942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ront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 descr="Une image contenant Police, capture d’écran, texte, Graphique&#10;&#10;Description générée automatiquement">
            <a:extLst>
              <a:ext uri="{FF2B5EF4-FFF2-40B4-BE49-F238E27FC236}">
                <a16:creationId xmlns:a16="http://schemas.microsoft.com/office/drawing/2014/main" id="{C515295A-ABE5-86F0-2399-A373F8E8860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39521" y="865693"/>
            <a:ext cx="6712958" cy="1452511"/>
          </a:xfrm>
          <a:prstGeom prst="rect">
            <a:avLst/>
          </a:prstGeom>
        </p:spPr>
      </p:pic>
      <p:pic>
        <p:nvPicPr>
          <p:cNvPr id="8" name="Image 7" descr="Une image contenant Graphique, Police, capture d’écran, graphisme&#10;&#10;Description générée automatiquement">
            <a:extLst>
              <a:ext uri="{FF2B5EF4-FFF2-40B4-BE49-F238E27FC236}">
                <a16:creationId xmlns:a16="http://schemas.microsoft.com/office/drawing/2014/main" id="{49013843-6D04-3A6D-D41A-9755A2F456E6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7374" y="2705842"/>
            <a:ext cx="1163162" cy="517347"/>
          </a:xfrm>
          <a:prstGeom prst="rect">
            <a:avLst/>
          </a:prstGeom>
        </p:spPr>
      </p:pic>
      <p:pic>
        <p:nvPicPr>
          <p:cNvPr id="9" name="Image 8" descr="Une image contenant Police, Graphique, logo, capture d’écran&#10;&#10;Description générée automatiquement">
            <a:extLst>
              <a:ext uri="{FF2B5EF4-FFF2-40B4-BE49-F238E27FC236}">
                <a16:creationId xmlns:a16="http://schemas.microsoft.com/office/drawing/2014/main" id="{6DC08168-B06B-A105-5821-96707A3F6C3D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5135" y="2705841"/>
            <a:ext cx="1472181" cy="517347"/>
          </a:xfrm>
          <a:prstGeom prst="rect">
            <a:avLst/>
          </a:prstGeom>
        </p:spPr>
      </p:pic>
      <p:pic>
        <p:nvPicPr>
          <p:cNvPr id="10" name="Image 9" descr="Une image contenant Police, Graphique, capture d’écran, conception&#10;&#10;Description générée automatiquement">
            <a:extLst>
              <a:ext uri="{FF2B5EF4-FFF2-40B4-BE49-F238E27FC236}">
                <a16:creationId xmlns:a16="http://schemas.microsoft.com/office/drawing/2014/main" id="{3DCAFA33-5E0A-F9EA-15D5-5D245096B74F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91127" y="2705841"/>
            <a:ext cx="1478635" cy="517347"/>
          </a:xfrm>
          <a:prstGeom prst="rect">
            <a:avLst/>
          </a:prstGeom>
        </p:spPr>
      </p:pic>
      <p:pic>
        <p:nvPicPr>
          <p:cNvPr id="11" name="Image 10" descr="Une image contenant Police, Graphique, texte, logo&#10;&#10;Description générée automatiquement">
            <a:extLst>
              <a:ext uri="{FF2B5EF4-FFF2-40B4-BE49-F238E27FC236}">
                <a16:creationId xmlns:a16="http://schemas.microsoft.com/office/drawing/2014/main" id="{7445DCAD-CB01-2FF2-5762-3803225BD6E7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26453" y="2697290"/>
            <a:ext cx="2743200" cy="525898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0B93835A-A6C8-AD06-C7E9-5697D111E697}"/>
              </a:ext>
            </a:extLst>
          </p:cNvPr>
          <p:cNvSpPr/>
          <p:nvPr userDrawn="1"/>
        </p:nvSpPr>
        <p:spPr>
          <a:xfrm>
            <a:off x="0" y="3897761"/>
            <a:ext cx="12212233" cy="2960239"/>
          </a:xfrm>
          <a:prstGeom prst="rect">
            <a:avLst/>
          </a:prstGeom>
          <a:solidFill>
            <a:srgbClr val="017E5E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85F1F9DF-B411-F7F5-AB09-2F4CE952BD1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049443" y="4419175"/>
            <a:ext cx="10075862" cy="534987"/>
          </a:xfrm>
        </p:spPr>
        <p:txBody>
          <a:bodyPr/>
          <a:lstStyle>
            <a:lvl1pPr marL="0" indent="0" algn="ctr">
              <a:buNone/>
              <a:defRPr>
                <a:solidFill>
                  <a:schemeClr val="bg1"/>
                </a:solidFill>
                <a:latin typeface="Quicksand Bold" pitchFamily="50" charset="0"/>
              </a:defRPr>
            </a:lvl1pPr>
          </a:lstStyle>
          <a:p>
            <a:pPr lvl="0"/>
            <a:r>
              <a:rPr lang="fr-FR" dirty="0"/>
              <a:t>PRESENTATION/EVENT NAME</a:t>
            </a:r>
          </a:p>
        </p:txBody>
      </p:sp>
      <p:sp>
        <p:nvSpPr>
          <p:cNvPr id="5" name="Espace réservé du texte 3">
            <a:extLst>
              <a:ext uri="{FF2B5EF4-FFF2-40B4-BE49-F238E27FC236}">
                <a16:creationId xmlns:a16="http://schemas.microsoft.com/office/drawing/2014/main" id="{C9531CEB-74BB-929D-B1E4-7EF98DCC597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049443" y="6047417"/>
            <a:ext cx="10075862" cy="534987"/>
          </a:xfrm>
        </p:spPr>
        <p:txBody>
          <a:bodyPr>
            <a:normAutofit/>
          </a:bodyPr>
          <a:lstStyle>
            <a:lvl1pPr marL="0" indent="0" algn="ctr">
              <a:buNone/>
              <a:defRPr sz="2000" i="0">
                <a:solidFill>
                  <a:schemeClr val="bg1"/>
                </a:solidFill>
                <a:latin typeface="Quicksand Light" panose="02070303000000060000" pitchFamily="18" charset="0"/>
              </a:defRPr>
            </a:lvl1pPr>
          </a:lstStyle>
          <a:p>
            <a:pPr lvl="0"/>
            <a:r>
              <a:rPr lang="fr-FR" dirty="0"/>
              <a:t>DATE</a:t>
            </a:r>
          </a:p>
        </p:txBody>
      </p:sp>
      <p:sp>
        <p:nvSpPr>
          <p:cNvPr id="13" name="Espace réservé du texte 3">
            <a:extLst>
              <a:ext uri="{FF2B5EF4-FFF2-40B4-BE49-F238E27FC236}">
                <a16:creationId xmlns:a16="http://schemas.microsoft.com/office/drawing/2014/main" id="{18D9CC8A-852E-5CB1-A40C-B56CD2AC4BC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049443" y="4990145"/>
            <a:ext cx="10075862" cy="534987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fr-FR" dirty="0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404487657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- THI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4EA78A9C-8713-20AE-1D06-036A17BD954C}"/>
              </a:ext>
            </a:extLst>
          </p:cNvPr>
          <p:cNvSpPr/>
          <p:nvPr userDrawn="1"/>
        </p:nvSpPr>
        <p:spPr>
          <a:xfrm>
            <a:off x="0" y="0"/>
            <a:ext cx="12192000" cy="969818"/>
          </a:xfrm>
          <a:prstGeom prst="rect">
            <a:avLst/>
          </a:prstGeom>
          <a:solidFill>
            <a:srgbClr val="13819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pic>
        <p:nvPicPr>
          <p:cNvPr id="9" name="Image 8" descr="Une image contenant texte, Police, Graphique, capture d’écran&#10;&#10;Description générée automatiquement">
            <a:extLst>
              <a:ext uri="{FF2B5EF4-FFF2-40B4-BE49-F238E27FC236}">
                <a16:creationId xmlns:a16="http://schemas.microsoft.com/office/drawing/2014/main" id="{533F3E2E-E4CD-9D61-5F60-D1F238F6D52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5566" y="195239"/>
            <a:ext cx="2588074" cy="596450"/>
          </a:xfrm>
          <a:prstGeom prst="rect">
            <a:avLst/>
          </a:prstGeom>
        </p:spPr>
      </p:pic>
      <p:sp>
        <p:nvSpPr>
          <p:cNvPr id="2" name="Espace réservé du texte 2">
            <a:extLst>
              <a:ext uri="{FF2B5EF4-FFF2-40B4-BE49-F238E27FC236}">
                <a16:creationId xmlns:a16="http://schemas.microsoft.com/office/drawing/2014/main" id="{364D2AEA-64CA-ECE4-2041-D432831B9DED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5578475" y="333013"/>
            <a:ext cx="5837960" cy="303791"/>
          </a:xfrm>
        </p:spPr>
        <p:txBody>
          <a:bodyPr>
            <a:normAutofit/>
          </a:bodyPr>
          <a:lstStyle>
            <a:lvl1pPr marL="0" indent="0">
              <a:buNone/>
              <a:defRPr sz="20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fr-FR" dirty="0"/>
              <a:t>Section </a:t>
            </a:r>
            <a:r>
              <a:rPr lang="fr-FR" dirty="0" err="1"/>
              <a:t>title</a:t>
            </a:r>
            <a:endParaRPr lang="fr-FR" dirty="0"/>
          </a:p>
        </p:txBody>
      </p:sp>
      <p:sp>
        <p:nvSpPr>
          <p:cNvPr id="3" name="Espace réservé du texte 32">
            <a:extLst>
              <a:ext uri="{FF2B5EF4-FFF2-40B4-BE49-F238E27FC236}">
                <a16:creationId xmlns:a16="http://schemas.microsoft.com/office/drawing/2014/main" id="{B5374403-86B1-B289-1C53-A5141436C27D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5578475" y="1165225"/>
            <a:ext cx="6030911" cy="492125"/>
          </a:xfrm>
        </p:spPr>
        <p:txBody>
          <a:bodyPr>
            <a:normAutofit/>
          </a:bodyPr>
          <a:lstStyle>
            <a:lvl1pPr marL="0" indent="0">
              <a:buNone/>
              <a:defRPr sz="1800" b="1">
                <a:ln>
                  <a:noFill/>
                </a:ln>
                <a:solidFill>
                  <a:srgbClr val="138194"/>
                </a:solidFill>
              </a:defRPr>
            </a:lvl1pPr>
          </a:lstStyle>
          <a:p>
            <a:pPr lvl="0"/>
            <a:r>
              <a:rPr lang="fr-FR" dirty="0" err="1"/>
              <a:t>Sub</a:t>
            </a:r>
            <a:r>
              <a:rPr lang="fr-FR" dirty="0"/>
              <a:t>-section </a:t>
            </a:r>
            <a:r>
              <a:rPr lang="fr-FR" dirty="0" err="1"/>
              <a:t>title</a:t>
            </a:r>
            <a:endParaRPr lang="fr-FR" dirty="0"/>
          </a:p>
        </p:txBody>
      </p:sp>
      <p:sp>
        <p:nvSpPr>
          <p:cNvPr id="17" name="Espace réservé du texte 7">
            <a:extLst>
              <a:ext uri="{FF2B5EF4-FFF2-40B4-BE49-F238E27FC236}">
                <a16:creationId xmlns:a16="http://schemas.microsoft.com/office/drawing/2014/main" id="{28A3A483-5641-F85A-B370-80B1287593CC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757240" y="6372784"/>
            <a:ext cx="1674812" cy="289977"/>
          </a:xfrm>
        </p:spPr>
        <p:txBody>
          <a:bodyPr>
            <a:normAutofit/>
          </a:bodyPr>
          <a:lstStyle>
            <a:lvl1pPr marL="0" indent="0">
              <a:buNone/>
              <a:defRPr sz="1000"/>
            </a:lvl1pPr>
          </a:lstStyle>
          <a:p>
            <a:pPr lvl="0"/>
            <a:r>
              <a:rPr lang="fr-FR" dirty="0"/>
              <a:t>Date</a:t>
            </a:r>
          </a:p>
        </p:txBody>
      </p:sp>
      <p:sp>
        <p:nvSpPr>
          <p:cNvPr id="18" name="Espace réservé du texte 7">
            <a:extLst>
              <a:ext uri="{FF2B5EF4-FFF2-40B4-BE49-F238E27FC236}">
                <a16:creationId xmlns:a16="http://schemas.microsoft.com/office/drawing/2014/main" id="{A50315F7-6FE8-531D-040E-BACA2689A8FF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9229464" y="6372783"/>
            <a:ext cx="2379923" cy="289977"/>
          </a:xfrm>
        </p:spPr>
        <p:txBody>
          <a:bodyPr>
            <a:normAutofit/>
          </a:bodyPr>
          <a:lstStyle>
            <a:lvl1pPr marL="0" indent="0">
              <a:buNone/>
              <a:defRPr sz="1000"/>
            </a:lvl1pPr>
          </a:lstStyle>
          <a:p>
            <a:pPr lvl="0"/>
            <a:r>
              <a:rPr lang="fr-FR" dirty="0" err="1"/>
              <a:t>Presentation</a:t>
            </a:r>
            <a:r>
              <a:rPr lang="fr-FR" dirty="0"/>
              <a:t>/</a:t>
            </a:r>
            <a:r>
              <a:rPr lang="fr-FR" dirty="0" err="1"/>
              <a:t>event</a:t>
            </a:r>
            <a:r>
              <a:rPr lang="fr-FR" dirty="0"/>
              <a:t> </a:t>
            </a:r>
            <a:r>
              <a:rPr lang="fr-FR" dirty="0" err="1"/>
              <a:t>name</a:t>
            </a:r>
            <a:endParaRPr lang="fr-FR" dirty="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8B9D8E2F-7AFB-D50F-BD84-D9C98B3738D8}"/>
              </a:ext>
            </a:extLst>
          </p:cNvPr>
          <p:cNvSpPr/>
          <p:nvPr userDrawn="1"/>
        </p:nvSpPr>
        <p:spPr>
          <a:xfrm>
            <a:off x="-17673" y="6781126"/>
            <a:ext cx="12209673" cy="76873"/>
          </a:xfrm>
          <a:prstGeom prst="rect">
            <a:avLst/>
          </a:prstGeom>
          <a:solidFill>
            <a:srgbClr val="017E5E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5" name="Image 4" descr="Une image contenant Police, Graphique, capture d’écran, conception&#10;&#10;Description générée automatiquement">
            <a:extLst>
              <a:ext uri="{FF2B5EF4-FFF2-40B4-BE49-F238E27FC236}">
                <a16:creationId xmlns:a16="http://schemas.microsoft.com/office/drawing/2014/main" id="{75D83D28-7DDA-37C8-C3E2-F03213F37290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5566" y="1117809"/>
            <a:ext cx="1201952" cy="420541"/>
          </a:xfrm>
          <a:prstGeom prst="rect">
            <a:avLst/>
          </a:prstGeom>
        </p:spPr>
      </p:pic>
      <p:cxnSp>
        <p:nvCxnSpPr>
          <p:cNvPr id="6" name="Connecteur droit 5">
            <a:extLst>
              <a:ext uri="{FF2B5EF4-FFF2-40B4-BE49-F238E27FC236}">
                <a16:creationId xmlns:a16="http://schemas.microsoft.com/office/drawing/2014/main" id="{5D6D88BC-2E19-0A8E-C4A2-ED3C4E1650A9}"/>
              </a:ext>
            </a:extLst>
          </p:cNvPr>
          <p:cNvCxnSpPr>
            <a:cxnSpLocks/>
          </p:cNvCxnSpPr>
          <p:nvPr userDrawn="1"/>
        </p:nvCxnSpPr>
        <p:spPr>
          <a:xfrm>
            <a:off x="2069603" y="1372581"/>
            <a:ext cx="3324433" cy="0"/>
          </a:xfrm>
          <a:prstGeom prst="line">
            <a:avLst/>
          </a:prstGeom>
          <a:ln w="12700">
            <a:solidFill>
              <a:srgbClr val="13819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Espace réservé du texte 14">
            <a:extLst>
              <a:ext uri="{FF2B5EF4-FFF2-40B4-BE49-F238E27FC236}">
                <a16:creationId xmlns:a16="http://schemas.microsoft.com/office/drawing/2014/main" id="{4BFDF302-CB75-319E-EE7B-AC8A5292647E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757239" y="2500934"/>
            <a:ext cx="10852147" cy="344877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tx2">
                    <a:lumMod val="95000"/>
                    <a:lumOff val="5000"/>
                  </a:schemeClr>
                </a:solidFill>
              </a:defRPr>
            </a:lvl1pPr>
          </a:lstStyle>
          <a:p>
            <a:pPr lvl="0"/>
            <a:r>
              <a:rPr lang="fr-FR" dirty="0" err="1"/>
              <a:t>Text</a:t>
            </a:r>
            <a:endParaRPr lang="fr-FR" dirty="0"/>
          </a:p>
        </p:txBody>
      </p:sp>
      <p:sp>
        <p:nvSpPr>
          <p:cNvPr id="12" name="Espace réservé du texte 37">
            <a:extLst>
              <a:ext uri="{FF2B5EF4-FFF2-40B4-BE49-F238E27FC236}">
                <a16:creationId xmlns:a16="http://schemas.microsoft.com/office/drawing/2014/main" id="{A733517F-DB8B-DBE7-88B0-E15BA73DFB98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757240" y="1939925"/>
            <a:ext cx="10852145" cy="315889"/>
          </a:xfrm>
        </p:spPr>
        <p:txBody>
          <a:bodyPr/>
          <a:lstStyle>
            <a:lvl1pPr marL="0" indent="0">
              <a:buNone/>
              <a:defRPr sz="1600" b="1">
                <a:solidFill>
                  <a:srgbClr val="138194"/>
                </a:solidFill>
              </a:defRPr>
            </a:lvl1pPr>
            <a:lvl2pPr marL="457200" indent="0">
              <a:buNone/>
              <a:defRPr sz="1400">
                <a:solidFill>
                  <a:schemeClr val="tx2"/>
                </a:solidFill>
              </a:defRPr>
            </a:lvl2pPr>
          </a:lstStyle>
          <a:p>
            <a:pPr lvl="0"/>
            <a:r>
              <a:rPr lang="fr-FR" dirty="0" err="1"/>
              <a:t>Paragraph</a:t>
            </a:r>
            <a:r>
              <a:rPr lang="fr-FR" dirty="0"/>
              <a:t> </a:t>
            </a:r>
            <a:r>
              <a:rPr lang="fr-FR" dirty="0" err="1"/>
              <a:t>title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8499277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+ picture - THI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4EA78A9C-8713-20AE-1D06-036A17BD954C}"/>
              </a:ext>
            </a:extLst>
          </p:cNvPr>
          <p:cNvSpPr/>
          <p:nvPr userDrawn="1"/>
        </p:nvSpPr>
        <p:spPr>
          <a:xfrm>
            <a:off x="0" y="0"/>
            <a:ext cx="12192000" cy="969818"/>
          </a:xfrm>
          <a:prstGeom prst="rect">
            <a:avLst/>
          </a:prstGeom>
          <a:solidFill>
            <a:srgbClr val="13819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n>
                <a:noFill/>
              </a:ln>
            </a:endParaRPr>
          </a:p>
        </p:txBody>
      </p:sp>
      <p:pic>
        <p:nvPicPr>
          <p:cNvPr id="9" name="Image 8" descr="Une image contenant texte, Police, Graphique, capture d’écran&#10;&#10;Description générée automatiquement">
            <a:extLst>
              <a:ext uri="{FF2B5EF4-FFF2-40B4-BE49-F238E27FC236}">
                <a16:creationId xmlns:a16="http://schemas.microsoft.com/office/drawing/2014/main" id="{533F3E2E-E4CD-9D61-5F60-D1F238F6D52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5566" y="195239"/>
            <a:ext cx="2588074" cy="596450"/>
          </a:xfrm>
          <a:prstGeom prst="rect">
            <a:avLst/>
          </a:prstGeom>
        </p:spPr>
      </p:pic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956D0AE-B202-9EFC-F822-AD601D92271F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6326188" y="1939925"/>
            <a:ext cx="5283200" cy="4013201"/>
          </a:xfrm>
        </p:spPr>
        <p:txBody>
          <a:bodyPr>
            <a:normAutofit/>
          </a:bodyPr>
          <a:lstStyle>
            <a:lvl1pPr marL="0" indent="0">
              <a:buNone/>
              <a:defRPr sz="1400" i="1">
                <a:solidFill>
                  <a:srgbClr val="138194"/>
                </a:solidFill>
              </a:defRPr>
            </a:lvl1pPr>
          </a:lstStyle>
          <a:p>
            <a:pPr lvl="0"/>
            <a:r>
              <a:rPr lang="fr-FR" dirty="0" err="1"/>
              <a:t>Add</a:t>
            </a:r>
            <a:r>
              <a:rPr lang="fr-FR" dirty="0"/>
              <a:t> a </a:t>
            </a:r>
            <a:r>
              <a:rPr lang="fr-FR" dirty="0" err="1"/>
              <a:t>picture</a:t>
            </a:r>
            <a:endParaRPr lang="fr-FR" dirty="0"/>
          </a:p>
        </p:txBody>
      </p:sp>
      <p:sp>
        <p:nvSpPr>
          <p:cNvPr id="2" name="Espace réservé du texte 2">
            <a:extLst>
              <a:ext uri="{FF2B5EF4-FFF2-40B4-BE49-F238E27FC236}">
                <a16:creationId xmlns:a16="http://schemas.microsoft.com/office/drawing/2014/main" id="{369F8288-500F-8359-9DEF-C941922D9335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5578474" y="333013"/>
            <a:ext cx="6030913" cy="303791"/>
          </a:xfrm>
        </p:spPr>
        <p:txBody>
          <a:bodyPr>
            <a:normAutofit/>
          </a:bodyPr>
          <a:lstStyle>
            <a:lvl1pPr marL="0" indent="0">
              <a:buNone/>
              <a:defRPr sz="20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fr-FR" dirty="0"/>
              <a:t>Section </a:t>
            </a:r>
            <a:r>
              <a:rPr lang="fr-FR" dirty="0" err="1"/>
              <a:t>title</a:t>
            </a:r>
            <a:endParaRPr lang="fr-FR" dirty="0"/>
          </a:p>
        </p:txBody>
      </p:sp>
      <p:sp>
        <p:nvSpPr>
          <p:cNvPr id="4" name="Espace réservé du texte 32">
            <a:extLst>
              <a:ext uri="{FF2B5EF4-FFF2-40B4-BE49-F238E27FC236}">
                <a16:creationId xmlns:a16="http://schemas.microsoft.com/office/drawing/2014/main" id="{DBF365D5-7A55-0153-4C2C-9502C21315F1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5578475" y="1165225"/>
            <a:ext cx="6030913" cy="492125"/>
          </a:xfrm>
        </p:spPr>
        <p:txBody>
          <a:bodyPr>
            <a:normAutofit/>
          </a:bodyPr>
          <a:lstStyle>
            <a:lvl1pPr marL="0" indent="0">
              <a:buNone/>
              <a:defRPr sz="1800" b="1">
                <a:ln>
                  <a:noFill/>
                </a:ln>
                <a:solidFill>
                  <a:srgbClr val="138194"/>
                </a:solidFill>
              </a:defRPr>
            </a:lvl1pPr>
          </a:lstStyle>
          <a:p>
            <a:pPr lvl="0"/>
            <a:r>
              <a:rPr lang="fr-FR" dirty="0" err="1"/>
              <a:t>Sub</a:t>
            </a:r>
            <a:r>
              <a:rPr lang="fr-FR" dirty="0"/>
              <a:t>-section </a:t>
            </a:r>
            <a:r>
              <a:rPr lang="fr-FR" dirty="0" err="1"/>
              <a:t>title</a:t>
            </a:r>
            <a:endParaRPr lang="fr-FR" dirty="0"/>
          </a:p>
        </p:txBody>
      </p:sp>
      <p:sp>
        <p:nvSpPr>
          <p:cNvPr id="18" name="Espace réservé du texte 7">
            <a:extLst>
              <a:ext uri="{FF2B5EF4-FFF2-40B4-BE49-F238E27FC236}">
                <a16:creationId xmlns:a16="http://schemas.microsoft.com/office/drawing/2014/main" id="{A2E759D8-539E-E4E9-3B19-1AC8F2F2883C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757240" y="6372784"/>
            <a:ext cx="1674812" cy="289977"/>
          </a:xfrm>
        </p:spPr>
        <p:txBody>
          <a:bodyPr>
            <a:normAutofit/>
          </a:bodyPr>
          <a:lstStyle>
            <a:lvl1pPr marL="0" indent="0">
              <a:buNone/>
              <a:defRPr sz="1000"/>
            </a:lvl1pPr>
          </a:lstStyle>
          <a:p>
            <a:pPr lvl="0"/>
            <a:r>
              <a:rPr lang="fr-FR" dirty="0"/>
              <a:t>Date</a:t>
            </a:r>
          </a:p>
        </p:txBody>
      </p:sp>
      <p:sp>
        <p:nvSpPr>
          <p:cNvPr id="19" name="Espace réservé du texte 7">
            <a:extLst>
              <a:ext uri="{FF2B5EF4-FFF2-40B4-BE49-F238E27FC236}">
                <a16:creationId xmlns:a16="http://schemas.microsoft.com/office/drawing/2014/main" id="{92939FB1-6A70-A6B7-6104-131038AABA8F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9229464" y="6372783"/>
            <a:ext cx="2379923" cy="289977"/>
          </a:xfrm>
        </p:spPr>
        <p:txBody>
          <a:bodyPr>
            <a:normAutofit/>
          </a:bodyPr>
          <a:lstStyle>
            <a:lvl1pPr marL="0" indent="0">
              <a:buNone/>
              <a:defRPr sz="1000"/>
            </a:lvl1pPr>
          </a:lstStyle>
          <a:p>
            <a:pPr lvl="0"/>
            <a:r>
              <a:rPr lang="fr-FR" dirty="0" err="1"/>
              <a:t>Presentation</a:t>
            </a:r>
            <a:r>
              <a:rPr lang="fr-FR" dirty="0"/>
              <a:t>/</a:t>
            </a:r>
            <a:r>
              <a:rPr lang="fr-FR" dirty="0" err="1"/>
              <a:t>event</a:t>
            </a:r>
            <a:r>
              <a:rPr lang="fr-FR" dirty="0"/>
              <a:t> </a:t>
            </a:r>
            <a:r>
              <a:rPr lang="fr-FR" dirty="0" err="1"/>
              <a:t>name</a:t>
            </a:r>
            <a:endParaRPr lang="fr-FR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4110CE10-115B-F79D-8019-C7E0819598EA}"/>
              </a:ext>
            </a:extLst>
          </p:cNvPr>
          <p:cNvSpPr/>
          <p:nvPr userDrawn="1"/>
        </p:nvSpPr>
        <p:spPr>
          <a:xfrm>
            <a:off x="-17673" y="6781126"/>
            <a:ext cx="12209673" cy="76873"/>
          </a:xfrm>
          <a:prstGeom prst="rect">
            <a:avLst/>
          </a:prstGeom>
          <a:solidFill>
            <a:srgbClr val="017E5E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5" name="Image 4" descr="Une image contenant Police, Graphique, capture d’écran, conception&#10;&#10;Description générée automatiquement">
            <a:extLst>
              <a:ext uri="{FF2B5EF4-FFF2-40B4-BE49-F238E27FC236}">
                <a16:creationId xmlns:a16="http://schemas.microsoft.com/office/drawing/2014/main" id="{155A9E27-986F-C90A-AAB4-A689E67C62BE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5566" y="1117809"/>
            <a:ext cx="1201952" cy="420541"/>
          </a:xfrm>
          <a:prstGeom prst="rect">
            <a:avLst/>
          </a:prstGeom>
        </p:spPr>
      </p:pic>
      <p:cxnSp>
        <p:nvCxnSpPr>
          <p:cNvPr id="6" name="Connecteur droit 5">
            <a:extLst>
              <a:ext uri="{FF2B5EF4-FFF2-40B4-BE49-F238E27FC236}">
                <a16:creationId xmlns:a16="http://schemas.microsoft.com/office/drawing/2014/main" id="{BAA7F86E-736E-A7FF-57D2-DCC71BDF7EEE}"/>
              </a:ext>
            </a:extLst>
          </p:cNvPr>
          <p:cNvCxnSpPr>
            <a:cxnSpLocks/>
          </p:cNvCxnSpPr>
          <p:nvPr userDrawn="1"/>
        </p:nvCxnSpPr>
        <p:spPr>
          <a:xfrm>
            <a:off x="2069603" y="1372581"/>
            <a:ext cx="3324433" cy="0"/>
          </a:xfrm>
          <a:prstGeom prst="line">
            <a:avLst/>
          </a:prstGeom>
          <a:ln w="12700">
            <a:solidFill>
              <a:srgbClr val="13819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Espace réservé du texte 14">
            <a:extLst>
              <a:ext uri="{FF2B5EF4-FFF2-40B4-BE49-F238E27FC236}">
                <a16:creationId xmlns:a16="http://schemas.microsoft.com/office/drawing/2014/main" id="{3C3F817F-F4E0-C60A-6CE3-443DD0CA4C06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734740" y="2366350"/>
            <a:ext cx="5257800" cy="3586776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tx2">
                    <a:lumMod val="95000"/>
                    <a:lumOff val="5000"/>
                  </a:schemeClr>
                </a:solidFill>
              </a:defRPr>
            </a:lvl1pPr>
          </a:lstStyle>
          <a:p>
            <a:pPr lvl="0"/>
            <a:r>
              <a:rPr lang="fr-FR" dirty="0" err="1"/>
              <a:t>Text</a:t>
            </a:r>
            <a:endParaRPr lang="fr-FR" dirty="0"/>
          </a:p>
        </p:txBody>
      </p:sp>
      <p:sp>
        <p:nvSpPr>
          <p:cNvPr id="12" name="Espace réservé du texte 37">
            <a:extLst>
              <a:ext uri="{FF2B5EF4-FFF2-40B4-BE49-F238E27FC236}">
                <a16:creationId xmlns:a16="http://schemas.microsoft.com/office/drawing/2014/main" id="{81AF0CAE-B75A-D67E-8392-CB6D1A5B8F2F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757241" y="1939925"/>
            <a:ext cx="5257800" cy="315889"/>
          </a:xfrm>
        </p:spPr>
        <p:txBody>
          <a:bodyPr/>
          <a:lstStyle>
            <a:lvl1pPr marL="0" indent="0">
              <a:buNone/>
              <a:defRPr sz="1600" b="1">
                <a:solidFill>
                  <a:srgbClr val="138194"/>
                </a:solidFill>
              </a:defRPr>
            </a:lvl1pPr>
            <a:lvl2pPr marL="457200" indent="0">
              <a:buNone/>
              <a:defRPr sz="1400">
                <a:solidFill>
                  <a:schemeClr val="tx2"/>
                </a:solidFill>
              </a:defRPr>
            </a:lvl2pPr>
          </a:lstStyle>
          <a:p>
            <a:pPr lvl="0"/>
            <a:r>
              <a:rPr lang="fr-FR" dirty="0" err="1"/>
              <a:t>Paragraph</a:t>
            </a:r>
            <a:r>
              <a:rPr lang="fr-FR" dirty="0"/>
              <a:t> </a:t>
            </a:r>
            <a:r>
              <a:rPr lang="fr-FR" dirty="0" err="1"/>
              <a:t>title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71914094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 colour - THI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4EA78A9C-8713-20AE-1D06-036A17BD954C}"/>
              </a:ext>
            </a:extLst>
          </p:cNvPr>
          <p:cNvSpPr/>
          <p:nvPr userDrawn="1"/>
        </p:nvSpPr>
        <p:spPr>
          <a:xfrm>
            <a:off x="0" y="0"/>
            <a:ext cx="5933028" cy="6858000"/>
          </a:xfrm>
          <a:prstGeom prst="rect">
            <a:avLst/>
          </a:prstGeom>
          <a:solidFill>
            <a:srgbClr val="13819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pic>
        <p:nvPicPr>
          <p:cNvPr id="9" name="Image 8" descr="Une image contenant texte, Police, Graphique, capture d’écran&#10;&#10;Description générée automatiquement">
            <a:extLst>
              <a:ext uri="{FF2B5EF4-FFF2-40B4-BE49-F238E27FC236}">
                <a16:creationId xmlns:a16="http://schemas.microsoft.com/office/drawing/2014/main" id="{533F3E2E-E4CD-9D61-5F60-D1F238F6D52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277" y="266769"/>
            <a:ext cx="2588074" cy="596450"/>
          </a:xfrm>
          <a:prstGeom prst="rect">
            <a:avLst/>
          </a:prstGeom>
        </p:spPr>
      </p:pic>
      <p:sp>
        <p:nvSpPr>
          <p:cNvPr id="12" name="Espace réservé du texte 32">
            <a:extLst>
              <a:ext uri="{FF2B5EF4-FFF2-40B4-BE49-F238E27FC236}">
                <a16:creationId xmlns:a16="http://schemas.microsoft.com/office/drawing/2014/main" id="{17CF3A3E-2A59-7BBD-E4B8-C25AE1FF17F9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7770379" y="420712"/>
            <a:ext cx="3748520" cy="394047"/>
          </a:xfrm>
        </p:spPr>
        <p:txBody>
          <a:bodyPr>
            <a:normAutofit/>
          </a:bodyPr>
          <a:lstStyle>
            <a:lvl1pPr marL="0" indent="0">
              <a:buNone/>
              <a:defRPr sz="1800" b="1">
                <a:ln>
                  <a:noFill/>
                </a:ln>
                <a:solidFill>
                  <a:srgbClr val="138194"/>
                </a:solidFill>
              </a:defRPr>
            </a:lvl1pPr>
          </a:lstStyle>
          <a:p>
            <a:pPr lvl="0"/>
            <a:r>
              <a:rPr lang="fr-FR" dirty="0"/>
              <a:t>Section </a:t>
            </a:r>
            <a:r>
              <a:rPr lang="fr-FR" dirty="0" err="1"/>
              <a:t>title</a:t>
            </a:r>
            <a:endParaRPr lang="fr-FR" dirty="0"/>
          </a:p>
        </p:txBody>
      </p:sp>
      <p:sp>
        <p:nvSpPr>
          <p:cNvPr id="18" name="Espace réservé du texte 7">
            <a:extLst>
              <a:ext uri="{FF2B5EF4-FFF2-40B4-BE49-F238E27FC236}">
                <a16:creationId xmlns:a16="http://schemas.microsoft.com/office/drawing/2014/main" id="{CC345B77-C86C-7E9F-C171-3C56A1FFEADD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757240" y="6372784"/>
            <a:ext cx="1674812" cy="289977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dirty="0"/>
              <a:t>Date</a:t>
            </a:r>
          </a:p>
        </p:txBody>
      </p:sp>
      <p:sp>
        <p:nvSpPr>
          <p:cNvPr id="19" name="Espace réservé du texte 7">
            <a:extLst>
              <a:ext uri="{FF2B5EF4-FFF2-40B4-BE49-F238E27FC236}">
                <a16:creationId xmlns:a16="http://schemas.microsoft.com/office/drawing/2014/main" id="{33E44E82-C111-DD17-596C-1CAA8EEBBA14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9229464" y="6372783"/>
            <a:ext cx="2379923" cy="289977"/>
          </a:xfrm>
        </p:spPr>
        <p:txBody>
          <a:bodyPr>
            <a:normAutofit/>
          </a:bodyPr>
          <a:lstStyle>
            <a:lvl1pPr marL="0" indent="0">
              <a:buNone/>
              <a:defRPr sz="1000"/>
            </a:lvl1pPr>
          </a:lstStyle>
          <a:p>
            <a:pPr lvl="0"/>
            <a:r>
              <a:rPr lang="fr-FR" dirty="0" err="1"/>
              <a:t>Presentation</a:t>
            </a:r>
            <a:r>
              <a:rPr lang="fr-FR" dirty="0"/>
              <a:t>/</a:t>
            </a:r>
            <a:r>
              <a:rPr lang="fr-FR" dirty="0" err="1"/>
              <a:t>event</a:t>
            </a:r>
            <a:r>
              <a:rPr lang="fr-FR" dirty="0"/>
              <a:t> </a:t>
            </a:r>
            <a:r>
              <a:rPr lang="fr-FR" dirty="0" err="1"/>
              <a:t>name</a:t>
            </a:r>
            <a:endParaRPr lang="fr-FR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309B6676-519F-0864-F949-88E58BCD7BBA}"/>
              </a:ext>
            </a:extLst>
          </p:cNvPr>
          <p:cNvSpPr/>
          <p:nvPr userDrawn="1"/>
        </p:nvSpPr>
        <p:spPr>
          <a:xfrm>
            <a:off x="5933028" y="6781126"/>
            <a:ext cx="6258972" cy="76874"/>
          </a:xfrm>
          <a:prstGeom prst="rect">
            <a:avLst/>
          </a:prstGeom>
          <a:solidFill>
            <a:srgbClr val="017E5E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Espace réservé du texte 14">
            <a:extLst>
              <a:ext uri="{FF2B5EF4-FFF2-40B4-BE49-F238E27FC236}">
                <a16:creationId xmlns:a16="http://schemas.microsoft.com/office/drawing/2014/main" id="{284D3845-3A95-29BE-57EA-6A6ECC487C26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501805" y="1825193"/>
            <a:ext cx="5077944" cy="4352351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6"/>
                </a:solidFill>
              </a:defRPr>
            </a:lvl1pPr>
          </a:lstStyle>
          <a:p>
            <a:pPr lvl="0"/>
            <a:r>
              <a:rPr lang="fr-FR" dirty="0" err="1"/>
              <a:t>Text</a:t>
            </a:r>
            <a:endParaRPr lang="fr-FR" dirty="0"/>
          </a:p>
        </p:txBody>
      </p:sp>
      <p:sp>
        <p:nvSpPr>
          <p:cNvPr id="3" name="Espace réservé du texte 14">
            <a:extLst>
              <a:ext uri="{FF2B5EF4-FFF2-40B4-BE49-F238E27FC236}">
                <a16:creationId xmlns:a16="http://schemas.microsoft.com/office/drawing/2014/main" id="{F58F4802-4B5D-1B1B-5128-E539D049BA16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6258971" y="1838914"/>
            <a:ext cx="5350415" cy="4338629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tx2">
                    <a:lumMod val="95000"/>
                    <a:lumOff val="5000"/>
                  </a:schemeClr>
                </a:solidFill>
              </a:defRPr>
            </a:lvl1pPr>
          </a:lstStyle>
          <a:p>
            <a:pPr lvl="0"/>
            <a:r>
              <a:rPr lang="fr-FR" dirty="0" err="1"/>
              <a:t>Text</a:t>
            </a:r>
            <a:endParaRPr lang="fr-FR" dirty="0"/>
          </a:p>
        </p:txBody>
      </p:sp>
      <p:pic>
        <p:nvPicPr>
          <p:cNvPr id="5" name="Image 4" descr="Une image contenant Police, Graphique, capture d’écran, conception&#10;&#10;Description générée automatiquement">
            <a:extLst>
              <a:ext uri="{FF2B5EF4-FFF2-40B4-BE49-F238E27FC236}">
                <a16:creationId xmlns:a16="http://schemas.microsoft.com/office/drawing/2014/main" id="{F679D0DB-50B1-264A-9B7C-6CDCE0CE2182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6914" y="374952"/>
            <a:ext cx="1387806" cy="485568"/>
          </a:xfrm>
          <a:prstGeom prst="rect">
            <a:avLst/>
          </a:prstGeom>
        </p:spPr>
      </p:pic>
      <p:sp>
        <p:nvSpPr>
          <p:cNvPr id="7" name="Espace réservé du texte 37">
            <a:extLst>
              <a:ext uri="{FF2B5EF4-FFF2-40B4-BE49-F238E27FC236}">
                <a16:creationId xmlns:a16="http://schemas.microsoft.com/office/drawing/2014/main" id="{EDB3AF98-E5D2-4F17-16C8-CFA3E43D2BB0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258970" y="1340847"/>
            <a:ext cx="5226473" cy="338173"/>
          </a:xfrm>
        </p:spPr>
        <p:txBody>
          <a:bodyPr/>
          <a:lstStyle>
            <a:lvl1pPr marL="0" indent="0">
              <a:buNone/>
              <a:defRPr sz="1600" b="1">
                <a:solidFill>
                  <a:srgbClr val="138194"/>
                </a:solidFill>
              </a:defRPr>
            </a:lvl1pPr>
            <a:lvl2pPr marL="457200" indent="0">
              <a:buNone/>
              <a:defRPr sz="1400">
                <a:solidFill>
                  <a:schemeClr val="tx2"/>
                </a:solidFill>
              </a:defRPr>
            </a:lvl2pPr>
          </a:lstStyle>
          <a:p>
            <a:pPr lvl="0"/>
            <a:r>
              <a:rPr lang="fr-FR" dirty="0" err="1"/>
              <a:t>Paragraph</a:t>
            </a:r>
            <a:r>
              <a:rPr lang="fr-FR" dirty="0"/>
              <a:t> </a:t>
            </a:r>
            <a:r>
              <a:rPr lang="fr-FR" dirty="0" err="1"/>
              <a:t>title</a:t>
            </a:r>
            <a:endParaRPr lang="fr-FR" dirty="0"/>
          </a:p>
        </p:txBody>
      </p:sp>
      <p:sp>
        <p:nvSpPr>
          <p:cNvPr id="11" name="Espace réservé du texte 22">
            <a:extLst>
              <a:ext uri="{FF2B5EF4-FFF2-40B4-BE49-F238E27FC236}">
                <a16:creationId xmlns:a16="http://schemas.microsoft.com/office/drawing/2014/main" id="{FEF9D3ED-2038-1A5B-C5FC-102D77771BC5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501806" y="1340847"/>
            <a:ext cx="5077944" cy="289977"/>
          </a:xfrm>
        </p:spPr>
        <p:txBody>
          <a:bodyPr/>
          <a:lstStyle>
            <a:lvl1pPr marL="0" indent="0">
              <a:buNone/>
              <a:defRPr sz="1600" b="1">
                <a:solidFill>
                  <a:schemeClr val="accent6"/>
                </a:solidFill>
              </a:defRPr>
            </a:lvl1pPr>
            <a:lvl2pPr marL="457200" indent="0">
              <a:buNone/>
              <a:defRPr sz="1400">
                <a:solidFill>
                  <a:schemeClr val="accent6"/>
                </a:solidFill>
              </a:defRPr>
            </a:lvl2pPr>
          </a:lstStyle>
          <a:p>
            <a:pPr lvl="0"/>
            <a:r>
              <a:rPr lang="fr-FR" dirty="0" err="1"/>
              <a:t>Paragraph</a:t>
            </a:r>
            <a:r>
              <a:rPr lang="fr-FR" dirty="0"/>
              <a:t> </a:t>
            </a:r>
            <a:r>
              <a:rPr lang="fr-FR" dirty="0" err="1"/>
              <a:t>title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07593662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title - A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076931F9-E8CF-CFD4-1536-FB7EE5A9EEBD}"/>
              </a:ext>
            </a:extLst>
          </p:cNvPr>
          <p:cNvSpPr/>
          <p:nvPr userDrawn="1"/>
        </p:nvSpPr>
        <p:spPr>
          <a:xfrm>
            <a:off x="0" y="-31070"/>
            <a:ext cx="12192000" cy="5698445"/>
          </a:xfrm>
          <a:prstGeom prst="rect">
            <a:avLst/>
          </a:prstGeom>
          <a:solidFill>
            <a:srgbClr val="5C9F5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pic>
        <p:nvPicPr>
          <p:cNvPr id="6" name="Image 5" descr="Une image contenant texte, Police, Graphique, capture d’écran&#10;&#10;Description générée automatiquement">
            <a:extLst>
              <a:ext uri="{FF2B5EF4-FFF2-40B4-BE49-F238E27FC236}">
                <a16:creationId xmlns:a16="http://schemas.microsoft.com/office/drawing/2014/main" id="{E426F1E5-303B-4DEF-52E6-DB2060CBE16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570" y="310566"/>
            <a:ext cx="2588074" cy="596450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FA2B0D1E-B6ED-A361-05A9-AFB42D53204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93702" y="2619325"/>
            <a:ext cx="3404596" cy="809675"/>
          </a:xfrm>
        </p:spPr>
        <p:txBody>
          <a:bodyPr anchor="b">
            <a:normAutofit/>
          </a:bodyPr>
          <a:lstStyle>
            <a:lvl1pPr>
              <a:defRPr sz="400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Section </a:t>
            </a:r>
            <a:r>
              <a:rPr lang="fr-FR" dirty="0" err="1"/>
              <a:t>title</a:t>
            </a:r>
            <a:endParaRPr lang="fr-FR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D559E8E-07BB-CB06-5787-95D13500BA22}"/>
              </a:ext>
            </a:extLst>
          </p:cNvPr>
          <p:cNvSpPr/>
          <p:nvPr userDrawn="1"/>
        </p:nvSpPr>
        <p:spPr>
          <a:xfrm>
            <a:off x="-17673" y="6781126"/>
            <a:ext cx="12209673" cy="76873"/>
          </a:xfrm>
          <a:prstGeom prst="rect">
            <a:avLst/>
          </a:prstGeom>
          <a:solidFill>
            <a:srgbClr val="017E5E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8" name="Image 7" descr="Une image contenant Graphique, Police, capture d’écran, graphisme&#10;&#10;Description générée automatiquement">
            <a:extLst>
              <a:ext uri="{FF2B5EF4-FFF2-40B4-BE49-F238E27FC236}">
                <a16:creationId xmlns:a16="http://schemas.microsoft.com/office/drawing/2014/main" id="{14CF4EA6-BDCA-2B0E-569C-A3EA1712C744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8035" y="6009011"/>
            <a:ext cx="938627" cy="417479"/>
          </a:xfrm>
          <a:prstGeom prst="rect">
            <a:avLst/>
          </a:prstGeom>
        </p:spPr>
      </p:pic>
      <p:pic>
        <p:nvPicPr>
          <p:cNvPr id="9" name="Image 8" descr="Une image contenant Police, Graphique, logo, capture d’écran&#10;&#10;Description générée automatiquement">
            <a:extLst>
              <a:ext uri="{FF2B5EF4-FFF2-40B4-BE49-F238E27FC236}">
                <a16:creationId xmlns:a16="http://schemas.microsoft.com/office/drawing/2014/main" id="{13B23FC1-D23C-576C-BE2E-DEE412BA1A47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5823" y="6009422"/>
            <a:ext cx="1187993" cy="417479"/>
          </a:xfrm>
          <a:prstGeom prst="rect">
            <a:avLst/>
          </a:prstGeom>
        </p:spPr>
      </p:pic>
      <p:pic>
        <p:nvPicPr>
          <p:cNvPr id="10" name="Image 9" descr="Une image contenant Police, Graphique, capture d’écran, conception&#10;&#10;Description générée automatiquement">
            <a:extLst>
              <a:ext uri="{FF2B5EF4-FFF2-40B4-BE49-F238E27FC236}">
                <a16:creationId xmlns:a16="http://schemas.microsoft.com/office/drawing/2014/main" id="{F9A23172-9262-79FD-CD59-B3F18623B8CB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93702" y="6009011"/>
            <a:ext cx="1193201" cy="417479"/>
          </a:xfrm>
          <a:prstGeom prst="rect">
            <a:avLst/>
          </a:prstGeom>
        </p:spPr>
      </p:pic>
      <p:pic>
        <p:nvPicPr>
          <p:cNvPr id="16" name="Image 15" descr="Une image contenant Police, Graphique, texte, logo&#10;&#10;Description générée automatiquement">
            <a:extLst>
              <a:ext uri="{FF2B5EF4-FFF2-40B4-BE49-F238E27FC236}">
                <a16:creationId xmlns:a16="http://schemas.microsoft.com/office/drawing/2014/main" id="{756D20AE-301A-1806-6CAB-5B9A42F4D822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76786" y="6000460"/>
            <a:ext cx="2213654" cy="4243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697186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3 columns - A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ce réservé du texte 9">
            <a:extLst>
              <a:ext uri="{FF2B5EF4-FFF2-40B4-BE49-F238E27FC236}">
                <a16:creationId xmlns:a16="http://schemas.microsoft.com/office/drawing/2014/main" id="{8EF39C0E-D345-BDA6-1F98-1637B7E3392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57240" y="4048020"/>
            <a:ext cx="3279197" cy="1861890"/>
          </a:xfrm>
          <a:prstGeom prst="round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400" b="0" i="1">
                <a:solidFill>
                  <a:srgbClr val="017E5E"/>
                </a:solidFill>
              </a:defRPr>
            </a:lvl1pPr>
          </a:lstStyle>
          <a:p>
            <a:pPr lvl="0"/>
            <a:r>
              <a:rPr lang="fr-FR" dirty="0" err="1"/>
              <a:t>Add</a:t>
            </a:r>
            <a:r>
              <a:rPr lang="fr-FR" dirty="0"/>
              <a:t> a </a:t>
            </a:r>
            <a:r>
              <a:rPr lang="fr-FR" dirty="0" err="1"/>
              <a:t>picture</a:t>
            </a:r>
            <a:endParaRPr lang="fr-FR" dirty="0"/>
          </a:p>
        </p:txBody>
      </p:sp>
      <p:sp>
        <p:nvSpPr>
          <p:cNvPr id="12" name="Espace réservé du texte 9">
            <a:extLst>
              <a:ext uri="{FF2B5EF4-FFF2-40B4-BE49-F238E27FC236}">
                <a16:creationId xmlns:a16="http://schemas.microsoft.com/office/drawing/2014/main" id="{94EB88EB-2C86-42EA-89BC-591D1F76AF1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47239" y="4048021"/>
            <a:ext cx="3279053" cy="1861890"/>
          </a:xfrm>
          <a:prstGeom prst="round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200" b="0" i="1">
                <a:solidFill>
                  <a:srgbClr val="017E5E"/>
                </a:solidFill>
              </a:defRPr>
            </a:lvl1pPr>
          </a:lstStyle>
          <a:p>
            <a:pPr lvl="0"/>
            <a:r>
              <a:rPr lang="fr-FR" dirty="0" err="1"/>
              <a:t>Add</a:t>
            </a:r>
            <a:r>
              <a:rPr lang="fr-FR" dirty="0"/>
              <a:t> a </a:t>
            </a:r>
            <a:r>
              <a:rPr lang="fr-FR" dirty="0" err="1"/>
              <a:t>picture</a:t>
            </a:r>
            <a:endParaRPr lang="fr-FR" dirty="0"/>
          </a:p>
        </p:txBody>
      </p:sp>
      <p:sp>
        <p:nvSpPr>
          <p:cNvPr id="17" name="Espace réservé du texte 9">
            <a:extLst>
              <a:ext uri="{FF2B5EF4-FFF2-40B4-BE49-F238E27FC236}">
                <a16:creationId xmlns:a16="http://schemas.microsoft.com/office/drawing/2014/main" id="{E986F3C5-9298-3ABF-6967-0E14225D2985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8155564" y="1939925"/>
            <a:ext cx="3454400" cy="3969985"/>
          </a:xfrm>
          <a:prstGeom prst="round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100" i="1">
                <a:solidFill>
                  <a:srgbClr val="017E5E"/>
                </a:solidFill>
              </a:defRPr>
            </a:lvl1pPr>
          </a:lstStyle>
          <a:p>
            <a:pPr lvl="0"/>
            <a:r>
              <a:rPr lang="fr-FR" dirty="0" err="1"/>
              <a:t>Add</a:t>
            </a:r>
            <a:r>
              <a:rPr lang="fr-FR" dirty="0"/>
              <a:t> a </a:t>
            </a:r>
            <a:r>
              <a:rPr lang="fr-FR" dirty="0" err="1"/>
              <a:t>picture</a:t>
            </a:r>
            <a:endParaRPr lang="fr-FR" dirty="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8FB04B75-9204-0AB8-7F40-294703894AA9}"/>
              </a:ext>
            </a:extLst>
          </p:cNvPr>
          <p:cNvSpPr/>
          <p:nvPr userDrawn="1"/>
        </p:nvSpPr>
        <p:spPr>
          <a:xfrm>
            <a:off x="0" y="0"/>
            <a:ext cx="12192000" cy="969818"/>
          </a:xfrm>
          <a:prstGeom prst="rect">
            <a:avLst/>
          </a:prstGeom>
          <a:solidFill>
            <a:srgbClr val="5C9F5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0" name="Image 19" descr="Une image contenant texte, Police, Graphique, capture d’écran&#10;&#10;Description générée automatiquement">
            <a:extLst>
              <a:ext uri="{FF2B5EF4-FFF2-40B4-BE49-F238E27FC236}">
                <a16:creationId xmlns:a16="http://schemas.microsoft.com/office/drawing/2014/main" id="{53327294-B6D7-B522-C6EA-3B194C94D78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5566" y="195239"/>
            <a:ext cx="2588074" cy="596450"/>
          </a:xfrm>
          <a:prstGeom prst="rect">
            <a:avLst/>
          </a:prstGeom>
        </p:spPr>
      </p:pic>
      <p:pic>
        <p:nvPicPr>
          <p:cNvPr id="24" name="Image 23">
            <a:extLst>
              <a:ext uri="{FF2B5EF4-FFF2-40B4-BE49-F238E27FC236}">
                <a16:creationId xmlns:a16="http://schemas.microsoft.com/office/drawing/2014/main" id="{12DF5801-1CD1-C816-D1F0-DC660900239D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5566" y="1165057"/>
            <a:ext cx="933161" cy="415048"/>
          </a:xfrm>
          <a:prstGeom prst="rect">
            <a:avLst/>
          </a:prstGeom>
        </p:spPr>
      </p:pic>
      <p:cxnSp>
        <p:nvCxnSpPr>
          <p:cNvPr id="26" name="Connecteur droit 25">
            <a:extLst>
              <a:ext uri="{FF2B5EF4-FFF2-40B4-BE49-F238E27FC236}">
                <a16:creationId xmlns:a16="http://schemas.microsoft.com/office/drawing/2014/main" id="{398A4B0F-5512-0A30-A289-416359C1AFDE}"/>
              </a:ext>
            </a:extLst>
          </p:cNvPr>
          <p:cNvCxnSpPr>
            <a:cxnSpLocks/>
          </p:cNvCxnSpPr>
          <p:nvPr userDrawn="1"/>
        </p:nvCxnSpPr>
        <p:spPr>
          <a:xfrm>
            <a:off x="1819564" y="1372581"/>
            <a:ext cx="3574472" cy="0"/>
          </a:xfrm>
          <a:prstGeom prst="line">
            <a:avLst/>
          </a:prstGeom>
          <a:ln w="12700">
            <a:solidFill>
              <a:srgbClr val="5C9F5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Espace réservé du texte 32">
            <a:extLst>
              <a:ext uri="{FF2B5EF4-FFF2-40B4-BE49-F238E27FC236}">
                <a16:creationId xmlns:a16="http://schemas.microsoft.com/office/drawing/2014/main" id="{A5A20BB8-748B-11FF-1E6A-D4A1AB347FF6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5578475" y="1165225"/>
            <a:ext cx="6030913" cy="492125"/>
          </a:xfrm>
        </p:spPr>
        <p:txBody>
          <a:bodyPr>
            <a:normAutofit/>
          </a:bodyPr>
          <a:lstStyle>
            <a:lvl1pPr marL="0" indent="0">
              <a:buNone/>
              <a:defRPr sz="1800" b="1">
                <a:solidFill>
                  <a:srgbClr val="5C9F55"/>
                </a:solidFill>
              </a:defRPr>
            </a:lvl1pPr>
          </a:lstStyle>
          <a:p>
            <a:pPr lvl="0"/>
            <a:r>
              <a:rPr lang="fr-FR" dirty="0" err="1"/>
              <a:t>Sub</a:t>
            </a:r>
            <a:r>
              <a:rPr lang="fr-FR" dirty="0"/>
              <a:t>-section </a:t>
            </a:r>
            <a:r>
              <a:rPr lang="fr-FR" dirty="0" err="1"/>
              <a:t>title</a:t>
            </a:r>
            <a:endParaRPr lang="fr-FR" dirty="0"/>
          </a:p>
        </p:txBody>
      </p:sp>
      <p:sp>
        <p:nvSpPr>
          <p:cNvPr id="38" name="Espace réservé du texte 37">
            <a:extLst>
              <a:ext uri="{FF2B5EF4-FFF2-40B4-BE49-F238E27FC236}">
                <a16:creationId xmlns:a16="http://schemas.microsoft.com/office/drawing/2014/main" id="{0097518B-50C6-C958-1C37-DC731181FD53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775566" y="1939925"/>
            <a:ext cx="3261447" cy="338173"/>
          </a:xfrm>
        </p:spPr>
        <p:txBody>
          <a:bodyPr/>
          <a:lstStyle>
            <a:lvl1pPr marL="0" indent="0">
              <a:buNone/>
              <a:defRPr sz="1600" b="1">
                <a:solidFill>
                  <a:srgbClr val="017E5E"/>
                </a:solidFill>
              </a:defRPr>
            </a:lvl1pPr>
            <a:lvl2pPr marL="457200" indent="0">
              <a:buNone/>
              <a:defRPr sz="1400">
                <a:solidFill>
                  <a:schemeClr val="tx2"/>
                </a:solidFill>
              </a:defRPr>
            </a:lvl2pPr>
          </a:lstStyle>
          <a:p>
            <a:pPr lvl="0"/>
            <a:r>
              <a:rPr lang="fr-FR" dirty="0" err="1"/>
              <a:t>Paragraph</a:t>
            </a:r>
            <a:r>
              <a:rPr lang="fr-FR" dirty="0"/>
              <a:t> </a:t>
            </a:r>
            <a:r>
              <a:rPr lang="fr-FR" dirty="0" err="1"/>
              <a:t>title</a:t>
            </a:r>
            <a:endParaRPr lang="fr-FR" dirty="0"/>
          </a:p>
        </p:txBody>
      </p:sp>
      <p:sp>
        <p:nvSpPr>
          <p:cNvPr id="39" name="Espace réservé du texte 37">
            <a:extLst>
              <a:ext uri="{FF2B5EF4-FFF2-40B4-BE49-F238E27FC236}">
                <a16:creationId xmlns:a16="http://schemas.microsoft.com/office/drawing/2014/main" id="{DA38CA8D-354F-3CF1-D25C-685EF26E02EB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447239" y="1926358"/>
            <a:ext cx="3279053" cy="351739"/>
          </a:xfrm>
        </p:spPr>
        <p:txBody>
          <a:bodyPr/>
          <a:lstStyle>
            <a:lvl1pPr marL="0" indent="0">
              <a:buNone/>
              <a:defRPr sz="1600" b="1">
                <a:solidFill>
                  <a:srgbClr val="017E5E"/>
                </a:solidFill>
              </a:defRPr>
            </a:lvl1pPr>
            <a:lvl2pPr marL="457200" indent="0">
              <a:buNone/>
              <a:defRPr sz="1400">
                <a:solidFill>
                  <a:schemeClr val="tx2"/>
                </a:solidFill>
              </a:defRPr>
            </a:lvl2pPr>
          </a:lstStyle>
          <a:p>
            <a:pPr lvl="0"/>
            <a:r>
              <a:rPr lang="fr-FR" dirty="0" err="1"/>
              <a:t>Paragraph</a:t>
            </a:r>
            <a:r>
              <a:rPr lang="fr-FR" dirty="0"/>
              <a:t> </a:t>
            </a:r>
            <a:r>
              <a:rPr lang="fr-FR" dirty="0" err="1"/>
              <a:t>title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09CADD3-37AE-D860-F49D-80E356A19880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5578474" y="333013"/>
            <a:ext cx="6030913" cy="303791"/>
          </a:xfrm>
        </p:spPr>
        <p:txBody>
          <a:bodyPr>
            <a:normAutofit/>
          </a:bodyPr>
          <a:lstStyle>
            <a:lvl1pPr marL="0" indent="0">
              <a:buNone/>
              <a:defRPr sz="20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fr-FR" dirty="0"/>
              <a:t>Section </a:t>
            </a:r>
            <a:r>
              <a:rPr lang="fr-FR" dirty="0" err="1"/>
              <a:t>title</a:t>
            </a:r>
            <a:endParaRPr lang="fr-FR" dirty="0"/>
          </a:p>
        </p:txBody>
      </p:sp>
      <p:sp>
        <p:nvSpPr>
          <p:cNvPr id="8" name="Espace réservé du texte 7">
            <a:extLst>
              <a:ext uri="{FF2B5EF4-FFF2-40B4-BE49-F238E27FC236}">
                <a16:creationId xmlns:a16="http://schemas.microsoft.com/office/drawing/2014/main" id="{0EAA7776-B607-7A68-97F8-F8FCA95D283B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757240" y="6372784"/>
            <a:ext cx="1674812" cy="289977"/>
          </a:xfrm>
        </p:spPr>
        <p:txBody>
          <a:bodyPr>
            <a:normAutofit/>
          </a:bodyPr>
          <a:lstStyle>
            <a:lvl1pPr marL="0" indent="0">
              <a:buNone/>
              <a:defRPr sz="1000"/>
            </a:lvl1pPr>
          </a:lstStyle>
          <a:p>
            <a:pPr lvl="0"/>
            <a:r>
              <a:rPr lang="fr-FR" dirty="0"/>
              <a:t>Date</a:t>
            </a:r>
          </a:p>
        </p:txBody>
      </p:sp>
      <p:sp>
        <p:nvSpPr>
          <p:cNvPr id="9" name="Espace réservé du texte 7">
            <a:extLst>
              <a:ext uri="{FF2B5EF4-FFF2-40B4-BE49-F238E27FC236}">
                <a16:creationId xmlns:a16="http://schemas.microsoft.com/office/drawing/2014/main" id="{09ABF693-2C97-EA45-F7CF-4B2A32C2488C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9229464" y="6372783"/>
            <a:ext cx="2379923" cy="289977"/>
          </a:xfrm>
        </p:spPr>
        <p:txBody>
          <a:bodyPr>
            <a:normAutofit/>
          </a:bodyPr>
          <a:lstStyle>
            <a:lvl1pPr marL="0" indent="0">
              <a:buNone/>
              <a:defRPr sz="1000"/>
            </a:lvl1pPr>
          </a:lstStyle>
          <a:p>
            <a:pPr lvl="0"/>
            <a:r>
              <a:rPr lang="fr-FR" dirty="0" err="1"/>
              <a:t>Presentation</a:t>
            </a:r>
            <a:r>
              <a:rPr lang="fr-FR" dirty="0"/>
              <a:t>/</a:t>
            </a:r>
            <a:r>
              <a:rPr lang="fr-FR" dirty="0" err="1"/>
              <a:t>event</a:t>
            </a:r>
            <a:r>
              <a:rPr lang="fr-FR" dirty="0"/>
              <a:t> </a:t>
            </a:r>
            <a:r>
              <a:rPr lang="fr-FR" dirty="0" err="1"/>
              <a:t>name</a:t>
            </a:r>
            <a:endParaRPr lang="fr-FR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DFB2C01E-1008-DAB7-1BE0-7CCC3786DB57}"/>
              </a:ext>
            </a:extLst>
          </p:cNvPr>
          <p:cNvSpPr/>
          <p:nvPr userDrawn="1"/>
        </p:nvSpPr>
        <p:spPr>
          <a:xfrm>
            <a:off x="-17673" y="6781126"/>
            <a:ext cx="12209673" cy="76873"/>
          </a:xfrm>
          <a:prstGeom prst="rect">
            <a:avLst/>
          </a:prstGeom>
          <a:solidFill>
            <a:srgbClr val="017E5E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Espace réservé du texte 14">
            <a:extLst>
              <a:ext uri="{FF2B5EF4-FFF2-40B4-BE49-F238E27FC236}">
                <a16:creationId xmlns:a16="http://schemas.microsoft.com/office/drawing/2014/main" id="{81CBC077-EBBC-D79C-B132-2E1B84DDFC89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776288" y="2408238"/>
            <a:ext cx="3260725" cy="1520825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tx2">
                    <a:lumMod val="95000"/>
                    <a:lumOff val="5000"/>
                  </a:schemeClr>
                </a:solidFill>
              </a:defRPr>
            </a:lvl1pPr>
          </a:lstStyle>
          <a:p>
            <a:pPr lvl="0"/>
            <a:r>
              <a:rPr lang="fr-FR" dirty="0" err="1"/>
              <a:t>Text</a:t>
            </a:r>
            <a:endParaRPr lang="fr-FR" dirty="0"/>
          </a:p>
        </p:txBody>
      </p:sp>
      <p:sp>
        <p:nvSpPr>
          <p:cNvPr id="16" name="Espace réservé du texte 14">
            <a:extLst>
              <a:ext uri="{FF2B5EF4-FFF2-40B4-BE49-F238E27FC236}">
                <a16:creationId xmlns:a16="http://schemas.microsoft.com/office/drawing/2014/main" id="{AD495E65-125C-2D7E-6857-7CF2DE055C3F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4465567" y="2382093"/>
            <a:ext cx="3260725" cy="1520825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tx2">
                    <a:lumMod val="95000"/>
                    <a:lumOff val="5000"/>
                  </a:schemeClr>
                </a:solidFill>
              </a:defRPr>
            </a:lvl1pPr>
          </a:lstStyle>
          <a:p>
            <a:pPr lvl="0"/>
            <a:r>
              <a:rPr lang="fr-FR" dirty="0" err="1"/>
              <a:t>Text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00084284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- A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4EA78A9C-8713-20AE-1D06-036A17BD954C}"/>
              </a:ext>
            </a:extLst>
          </p:cNvPr>
          <p:cNvSpPr/>
          <p:nvPr userDrawn="1"/>
        </p:nvSpPr>
        <p:spPr>
          <a:xfrm>
            <a:off x="0" y="0"/>
            <a:ext cx="12192000" cy="969818"/>
          </a:xfrm>
          <a:prstGeom prst="rect">
            <a:avLst/>
          </a:prstGeom>
          <a:solidFill>
            <a:srgbClr val="5C9F5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pic>
        <p:nvPicPr>
          <p:cNvPr id="9" name="Image 8" descr="Une image contenant texte, Police, Graphique, capture d’écran&#10;&#10;Description générée automatiquement">
            <a:extLst>
              <a:ext uri="{FF2B5EF4-FFF2-40B4-BE49-F238E27FC236}">
                <a16:creationId xmlns:a16="http://schemas.microsoft.com/office/drawing/2014/main" id="{533F3E2E-E4CD-9D61-5F60-D1F238F6D52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5566" y="195239"/>
            <a:ext cx="2588074" cy="596450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5A4E5BE2-3E86-B944-26D5-8B0FE918FD81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5566" y="1165057"/>
            <a:ext cx="933161" cy="415048"/>
          </a:xfrm>
          <a:prstGeom prst="rect">
            <a:avLst/>
          </a:prstGeom>
        </p:spPr>
      </p:pic>
      <p:cxnSp>
        <p:nvCxnSpPr>
          <p:cNvPr id="11" name="Connecteur droit 10">
            <a:extLst>
              <a:ext uri="{FF2B5EF4-FFF2-40B4-BE49-F238E27FC236}">
                <a16:creationId xmlns:a16="http://schemas.microsoft.com/office/drawing/2014/main" id="{5A73568B-A645-640C-1B72-350B958232D6}"/>
              </a:ext>
            </a:extLst>
          </p:cNvPr>
          <p:cNvCxnSpPr>
            <a:cxnSpLocks/>
          </p:cNvCxnSpPr>
          <p:nvPr userDrawn="1"/>
        </p:nvCxnSpPr>
        <p:spPr>
          <a:xfrm>
            <a:off x="1819564" y="1372581"/>
            <a:ext cx="3574472" cy="0"/>
          </a:xfrm>
          <a:prstGeom prst="line">
            <a:avLst/>
          </a:prstGeom>
          <a:ln w="12700">
            <a:solidFill>
              <a:srgbClr val="5C9F5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Espace réservé du texte 2">
            <a:extLst>
              <a:ext uri="{FF2B5EF4-FFF2-40B4-BE49-F238E27FC236}">
                <a16:creationId xmlns:a16="http://schemas.microsoft.com/office/drawing/2014/main" id="{364D2AEA-64CA-ECE4-2041-D432831B9DED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5578475" y="333013"/>
            <a:ext cx="5837960" cy="303791"/>
          </a:xfrm>
        </p:spPr>
        <p:txBody>
          <a:bodyPr>
            <a:normAutofit/>
          </a:bodyPr>
          <a:lstStyle>
            <a:lvl1pPr marL="0" indent="0">
              <a:buNone/>
              <a:defRPr sz="20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fr-FR" dirty="0"/>
              <a:t>Section </a:t>
            </a:r>
            <a:r>
              <a:rPr lang="fr-FR" dirty="0" err="1"/>
              <a:t>title</a:t>
            </a:r>
            <a:endParaRPr lang="fr-FR" dirty="0"/>
          </a:p>
        </p:txBody>
      </p:sp>
      <p:sp>
        <p:nvSpPr>
          <p:cNvPr id="3" name="Espace réservé du texte 32">
            <a:extLst>
              <a:ext uri="{FF2B5EF4-FFF2-40B4-BE49-F238E27FC236}">
                <a16:creationId xmlns:a16="http://schemas.microsoft.com/office/drawing/2014/main" id="{B5374403-86B1-B289-1C53-A5141436C27D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5578475" y="1165225"/>
            <a:ext cx="5837237" cy="492125"/>
          </a:xfrm>
        </p:spPr>
        <p:txBody>
          <a:bodyPr>
            <a:normAutofit/>
          </a:bodyPr>
          <a:lstStyle>
            <a:lvl1pPr marL="0" indent="0">
              <a:buNone/>
              <a:defRPr sz="1800" b="1">
                <a:solidFill>
                  <a:srgbClr val="5C9F55"/>
                </a:solidFill>
              </a:defRPr>
            </a:lvl1pPr>
          </a:lstStyle>
          <a:p>
            <a:pPr lvl="0"/>
            <a:r>
              <a:rPr lang="fr-FR" dirty="0" err="1"/>
              <a:t>Sub</a:t>
            </a:r>
            <a:r>
              <a:rPr lang="fr-FR" dirty="0"/>
              <a:t>-section </a:t>
            </a:r>
            <a:r>
              <a:rPr lang="fr-FR" dirty="0" err="1"/>
              <a:t>title</a:t>
            </a:r>
            <a:endParaRPr lang="fr-FR" dirty="0"/>
          </a:p>
        </p:txBody>
      </p:sp>
      <p:sp>
        <p:nvSpPr>
          <p:cNvPr id="17" name="Espace réservé du texte 7">
            <a:extLst>
              <a:ext uri="{FF2B5EF4-FFF2-40B4-BE49-F238E27FC236}">
                <a16:creationId xmlns:a16="http://schemas.microsoft.com/office/drawing/2014/main" id="{28A3A483-5641-F85A-B370-80B1287593CC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757240" y="6372784"/>
            <a:ext cx="1674812" cy="289977"/>
          </a:xfrm>
        </p:spPr>
        <p:txBody>
          <a:bodyPr>
            <a:normAutofit/>
          </a:bodyPr>
          <a:lstStyle>
            <a:lvl1pPr marL="0" indent="0">
              <a:buNone/>
              <a:defRPr sz="1000"/>
            </a:lvl1pPr>
          </a:lstStyle>
          <a:p>
            <a:pPr lvl="0"/>
            <a:r>
              <a:rPr lang="fr-FR" dirty="0"/>
              <a:t>Date</a:t>
            </a:r>
          </a:p>
        </p:txBody>
      </p:sp>
      <p:sp>
        <p:nvSpPr>
          <p:cNvPr id="18" name="Espace réservé du texte 7">
            <a:extLst>
              <a:ext uri="{FF2B5EF4-FFF2-40B4-BE49-F238E27FC236}">
                <a16:creationId xmlns:a16="http://schemas.microsoft.com/office/drawing/2014/main" id="{A50315F7-6FE8-531D-040E-BACA2689A8FF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9229464" y="6372783"/>
            <a:ext cx="2379923" cy="289977"/>
          </a:xfrm>
        </p:spPr>
        <p:txBody>
          <a:bodyPr>
            <a:normAutofit/>
          </a:bodyPr>
          <a:lstStyle>
            <a:lvl1pPr marL="0" indent="0">
              <a:buNone/>
              <a:defRPr sz="1000"/>
            </a:lvl1pPr>
          </a:lstStyle>
          <a:p>
            <a:pPr lvl="0"/>
            <a:r>
              <a:rPr lang="fr-FR" dirty="0" err="1"/>
              <a:t>Presentation</a:t>
            </a:r>
            <a:r>
              <a:rPr lang="fr-FR" dirty="0"/>
              <a:t>/</a:t>
            </a:r>
            <a:r>
              <a:rPr lang="fr-FR" dirty="0" err="1"/>
              <a:t>event</a:t>
            </a:r>
            <a:r>
              <a:rPr lang="fr-FR" dirty="0"/>
              <a:t> </a:t>
            </a:r>
            <a:r>
              <a:rPr lang="fr-FR" dirty="0" err="1"/>
              <a:t>name</a:t>
            </a:r>
            <a:endParaRPr lang="fr-FR" dirty="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8B9D8E2F-7AFB-D50F-BD84-D9C98B3738D8}"/>
              </a:ext>
            </a:extLst>
          </p:cNvPr>
          <p:cNvSpPr/>
          <p:nvPr userDrawn="1"/>
        </p:nvSpPr>
        <p:spPr>
          <a:xfrm>
            <a:off x="-17673" y="6781126"/>
            <a:ext cx="12209673" cy="76873"/>
          </a:xfrm>
          <a:prstGeom prst="rect">
            <a:avLst/>
          </a:prstGeom>
          <a:solidFill>
            <a:srgbClr val="017E5E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" name="Espace réservé du texte 37">
            <a:extLst>
              <a:ext uri="{FF2B5EF4-FFF2-40B4-BE49-F238E27FC236}">
                <a16:creationId xmlns:a16="http://schemas.microsoft.com/office/drawing/2014/main" id="{835D9D04-59C1-BDBF-3030-8F6A7C4DB7E5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775566" y="1906471"/>
            <a:ext cx="10640146" cy="338176"/>
          </a:xfrm>
        </p:spPr>
        <p:txBody>
          <a:bodyPr/>
          <a:lstStyle>
            <a:lvl1pPr marL="0" indent="0">
              <a:buNone/>
              <a:defRPr sz="1600" b="1">
                <a:solidFill>
                  <a:srgbClr val="017E5E"/>
                </a:solidFill>
              </a:defRPr>
            </a:lvl1pPr>
            <a:lvl2pPr marL="457200" indent="0">
              <a:buNone/>
              <a:defRPr sz="1400">
                <a:solidFill>
                  <a:schemeClr val="tx2"/>
                </a:solidFill>
              </a:defRPr>
            </a:lvl2pPr>
          </a:lstStyle>
          <a:p>
            <a:pPr lvl="0"/>
            <a:r>
              <a:rPr lang="fr-FR" dirty="0" err="1"/>
              <a:t>Paragraph</a:t>
            </a:r>
            <a:r>
              <a:rPr lang="fr-FR" dirty="0"/>
              <a:t> </a:t>
            </a:r>
            <a:r>
              <a:rPr lang="fr-FR" dirty="0" err="1"/>
              <a:t>title</a:t>
            </a:r>
            <a:endParaRPr lang="fr-FR" dirty="0"/>
          </a:p>
        </p:txBody>
      </p:sp>
      <p:sp>
        <p:nvSpPr>
          <p:cNvPr id="22" name="Espace réservé du texte 14">
            <a:extLst>
              <a:ext uri="{FF2B5EF4-FFF2-40B4-BE49-F238E27FC236}">
                <a16:creationId xmlns:a16="http://schemas.microsoft.com/office/drawing/2014/main" id="{22E874F2-891A-F4C9-E725-FED80BE19717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775566" y="2363012"/>
            <a:ext cx="10640147" cy="3631531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tx2">
                    <a:lumMod val="95000"/>
                    <a:lumOff val="5000"/>
                  </a:schemeClr>
                </a:solidFill>
              </a:defRPr>
            </a:lvl1pPr>
          </a:lstStyle>
          <a:p>
            <a:pPr lvl="0"/>
            <a:r>
              <a:rPr lang="fr-FR" dirty="0" err="1"/>
              <a:t>Text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64459944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lines - A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4EA78A9C-8713-20AE-1D06-036A17BD954C}"/>
              </a:ext>
            </a:extLst>
          </p:cNvPr>
          <p:cNvSpPr/>
          <p:nvPr userDrawn="1"/>
        </p:nvSpPr>
        <p:spPr>
          <a:xfrm>
            <a:off x="0" y="0"/>
            <a:ext cx="12192000" cy="969818"/>
          </a:xfrm>
          <a:prstGeom prst="rect">
            <a:avLst/>
          </a:prstGeom>
          <a:solidFill>
            <a:srgbClr val="5C9F5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9" name="Image 8" descr="Une image contenant texte, Police, Graphique, capture d’écran&#10;&#10;Description générée automatiquement">
            <a:extLst>
              <a:ext uri="{FF2B5EF4-FFF2-40B4-BE49-F238E27FC236}">
                <a16:creationId xmlns:a16="http://schemas.microsoft.com/office/drawing/2014/main" id="{533F3E2E-E4CD-9D61-5F60-D1F238F6D52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5566" y="195239"/>
            <a:ext cx="2588074" cy="596450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5A4E5BE2-3E86-B944-26D5-8B0FE918FD81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844" y="1142665"/>
            <a:ext cx="933161" cy="415048"/>
          </a:xfrm>
          <a:prstGeom prst="rect">
            <a:avLst/>
          </a:prstGeom>
        </p:spPr>
      </p:pic>
      <p:cxnSp>
        <p:nvCxnSpPr>
          <p:cNvPr id="11" name="Connecteur droit 10">
            <a:extLst>
              <a:ext uri="{FF2B5EF4-FFF2-40B4-BE49-F238E27FC236}">
                <a16:creationId xmlns:a16="http://schemas.microsoft.com/office/drawing/2014/main" id="{5A73568B-A645-640C-1B72-350B958232D6}"/>
              </a:ext>
            </a:extLst>
          </p:cNvPr>
          <p:cNvCxnSpPr>
            <a:cxnSpLocks/>
          </p:cNvCxnSpPr>
          <p:nvPr userDrawn="1"/>
        </p:nvCxnSpPr>
        <p:spPr>
          <a:xfrm>
            <a:off x="1819564" y="1372581"/>
            <a:ext cx="3574472" cy="0"/>
          </a:xfrm>
          <a:prstGeom prst="line">
            <a:avLst/>
          </a:prstGeom>
          <a:ln w="12700">
            <a:solidFill>
              <a:srgbClr val="5C9F5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Espace réservé pour une image  15">
            <a:extLst>
              <a:ext uri="{FF2B5EF4-FFF2-40B4-BE49-F238E27FC236}">
                <a16:creationId xmlns:a16="http://schemas.microsoft.com/office/drawing/2014/main" id="{D7A5290E-9F62-8AFF-6671-D3BC51E74B7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775566" y="4538264"/>
            <a:ext cx="2126673" cy="1477962"/>
          </a:xfrm>
          <a:prstGeom prst="roundRect">
            <a:avLst/>
          </a:prstGeom>
        </p:spPr>
        <p:txBody>
          <a:bodyPr/>
          <a:lstStyle>
            <a:lvl1pPr marL="0" indent="0">
              <a:buNone/>
              <a:defRPr sz="1400" i="1">
                <a:solidFill>
                  <a:srgbClr val="017E5E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fr-FR" dirty="0" err="1"/>
              <a:t>Add</a:t>
            </a:r>
            <a:r>
              <a:rPr lang="fr-FR" dirty="0"/>
              <a:t> a </a:t>
            </a:r>
            <a:r>
              <a:rPr lang="fr-FR" dirty="0" err="1"/>
              <a:t>picture</a:t>
            </a:r>
            <a:endParaRPr lang="fr-FR" dirty="0"/>
          </a:p>
          <a:p>
            <a:endParaRPr lang="fr-FR" dirty="0"/>
          </a:p>
        </p:txBody>
      </p:sp>
      <p:sp>
        <p:nvSpPr>
          <p:cNvPr id="13" name="Espace réservé pour une image  15">
            <a:extLst>
              <a:ext uri="{FF2B5EF4-FFF2-40B4-BE49-F238E27FC236}">
                <a16:creationId xmlns:a16="http://schemas.microsoft.com/office/drawing/2014/main" id="{59171C25-E277-0A7D-670E-1852898D3D2D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3730787" y="4481814"/>
            <a:ext cx="2126673" cy="1477962"/>
          </a:xfrm>
          <a:prstGeom prst="roundRect">
            <a:avLst/>
          </a:prstGeom>
        </p:spPr>
        <p:txBody>
          <a:bodyPr/>
          <a:lstStyle>
            <a:lvl1pPr marL="0" indent="0">
              <a:buNone/>
              <a:defRPr sz="1400" i="1">
                <a:solidFill>
                  <a:srgbClr val="017E5E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fr-FR" dirty="0" err="1"/>
              <a:t>Add</a:t>
            </a:r>
            <a:r>
              <a:rPr lang="fr-FR" dirty="0"/>
              <a:t> a </a:t>
            </a:r>
            <a:r>
              <a:rPr lang="fr-FR" dirty="0" err="1"/>
              <a:t>picture</a:t>
            </a:r>
            <a:endParaRPr lang="fr-FR" dirty="0"/>
          </a:p>
          <a:p>
            <a:endParaRPr lang="fr-FR" dirty="0"/>
          </a:p>
        </p:txBody>
      </p:sp>
      <p:sp>
        <p:nvSpPr>
          <p:cNvPr id="15" name="Espace réservé pour une image  15">
            <a:extLst>
              <a:ext uri="{FF2B5EF4-FFF2-40B4-BE49-F238E27FC236}">
                <a16:creationId xmlns:a16="http://schemas.microsoft.com/office/drawing/2014/main" id="{E3B08337-DADF-D8BA-4345-63C649647544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6623375" y="4475906"/>
            <a:ext cx="2126673" cy="1477962"/>
          </a:xfrm>
          <a:prstGeom prst="roundRect">
            <a:avLst/>
          </a:prstGeom>
        </p:spPr>
        <p:txBody>
          <a:bodyPr/>
          <a:lstStyle>
            <a:lvl1pPr marL="0" indent="0">
              <a:buNone/>
              <a:defRPr sz="1400" i="1">
                <a:solidFill>
                  <a:srgbClr val="017E5E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fr-FR" dirty="0" err="1"/>
              <a:t>Add</a:t>
            </a:r>
            <a:r>
              <a:rPr lang="fr-FR" dirty="0"/>
              <a:t> a </a:t>
            </a:r>
            <a:r>
              <a:rPr lang="fr-FR" dirty="0" err="1"/>
              <a:t>picture</a:t>
            </a:r>
            <a:endParaRPr lang="fr-FR" dirty="0"/>
          </a:p>
          <a:p>
            <a:endParaRPr lang="fr-FR" dirty="0"/>
          </a:p>
        </p:txBody>
      </p:sp>
      <p:sp>
        <p:nvSpPr>
          <p:cNvPr id="20" name="Espace réservé pour une image  15">
            <a:extLst>
              <a:ext uri="{FF2B5EF4-FFF2-40B4-BE49-F238E27FC236}">
                <a16:creationId xmlns:a16="http://schemas.microsoft.com/office/drawing/2014/main" id="{944CCAAB-D21E-0CF3-2EA9-05E572B4A984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9226406" y="4475906"/>
            <a:ext cx="2126673" cy="1477962"/>
          </a:xfrm>
          <a:prstGeom prst="roundRect">
            <a:avLst/>
          </a:prstGeom>
        </p:spPr>
        <p:txBody>
          <a:bodyPr/>
          <a:lstStyle>
            <a:lvl1pPr marL="0" indent="0">
              <a:buNone/>
              <a:defRPr sz="1400" i="1">
                <a:solidFill>
                  <a:srgbClr val="017E5E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fr-FR" dirty="0" err="1"/>
              <a:t>Add</a:t>
            </a:r>
            <a:r>
              <a:rPr lang="fr-FR" dirty="0"/>
              <a:t> a </a:t>
            </a:r>
            <a:r>
              <a:rPr lang="fr-FR" dirty="0" err="1"/>
              <a:t>picture</a:t>
            </a:r>
            <a:endParaRPr lang="fr-FR" dirty="0"/>
          </a:p>
          <a:p>
            <a:endParaRPr lang="fr-FR" dirty="0"/>
          </a:p>
        </p:txBody>
      </p:sp>
      <p:sp>
        <p:nvSpPr>
          <p:cNvPr id="21" name="Espace réservé du texte 2">
            <a:extLst>
              <a:ext uri="{FF2B5EF4-FFF2-40B4-BE49-F238E27FC236}">
                <a16:creationId xmlns:a16="http://schemas.microsoft.com/office/drawing/2014/main" id="{FC5D99FA-3F9C-F458-77D7-DEBDBCC0A55B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5578474" y="333013"/>
            <a:ext cx="5774605" cy="303791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dirty="0"/>
              <a:t>Section </a:t>
            </a:r>
            <a:r>
              <a:rPr lang="fr-FR" dirty="0" err="1"/>
              <a:t>title</a:t>
            </a:r>
            <a:endParaRPr lang="fr-FR" dirty="0"/>
          </a:p>
        </p:txBody>
      </p:sp>
      <p:sp>
        <p:nvSpPr>
          <p:cNvPr id="22" name="Espace réservé du texte 32">
            <a:extLst>
              <a:ext uri="{FF2B5EF4-FFF2-40B4-BE49-F238E27FC236}">
                <a16:creationId xmlns:a16="http://schemas.microsoft.com/office/drawing/2014/main" id="{D044A2C5-19D3-3F13-DF43-608C797DFD0D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5578476" y="1165225"/>
            <a:ext cx="5774604" cy="492125"/>
          </a:xfrm>
        </p:spPr>
        <p:txBody>
          <a:bodyPr>
            <a:normAutofit/>
          </a:bodyPr>
          <a:lstStyle>
            <a:lvl1pPr marL="0" indent="0">
              <a:buNone/>
              <a:defRPr sz="1800" b="1">
                <a:solidFill>
                  <a:srgbClr val="5C9F55"/>
                </a:solidFill>
              </a:defRPr>
            </a:lvl1pPr>
          </a:lstStyle>
          <a:p>
            <a:pPr lvl="0"/>
            <a:r>
              <a:rPr lang="fr-FR" dirty="0" err="1"/>
              <a:t>Sub</a:t>
            </a:r>
            <a:r>
              <a:rPr lang="fr-FR" dirty="0"/>
              <a:t>-section </a:t>
            </a:r>
            <a:r>
              <a:rPr lang="fr-FR" dirty="0" err="1"/>
              <a:t>title</a:t>
            </a:r>
            <a:endParaRPr lang="fr-FR" dirty="0"/>
          </a:p>
        </p:txBody>
      </p:sp>
      <p:sp>
        <p:nvSpPr>
          <p:cNvPr id="29" name="Espace réservé du texte 7">
            <a:extLst>
              <a:ext uri="{FF2B5EF4-FFF2-40B4-BE49-F238E27FC236}">
                <a16:creationId xmlns:a16="http://schemas.microsoft.com/office/drawing/2014/main" id="{8CC45932-03A4-9E01-DF58-4C94105F9189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775566" y="6372783"/>
            <a:ext cx="1674812" cy="289977"/>
          </a:xfrm>
        </p:spPr>
        <p:txBody>
          <a:bodyPr>
            <a:normAutofit/>
          </a:bodyPr>
          <a:lstStyle>
            <a:lvl1pPr marL="0" indent="0">
              <a:buNone/>
              <a:defRPr sz="1000"/>
            </a:lvl1pPr>
          </a:lstStyle>
          <a:p>
            <a:pPr lvl="0"/>
            <a:r>
              <a:rPr lang="fr-FR" dirty="0"/>
              <a:t>Date</a:t>
            </a:r>
          </a:p>
        </p:txBody>
      </p:sp>
      <p:sp>
        <p:nvSpPr>
          <p:cNvPr id="30" name="Espace réservé du texte 7">
            <a:extLst>
              <a:ext uri="{FF2B5EF4-FFF2-40B4-BE49-F238E27FC236}">
                <a16:creationId xmlns:a16="http://schemas.microsoft.com/office/drawing/2014/main" id="{C0587EC1-7DFB-236C-4CB9-72EEFD776818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9229464" y="6372783"/>
            <a:ext cx="2379923" cy="289977"/>
          </a:xfrm>
        </p:spPr>
        <p:txBody>
          <a:bodyPr>
            <a:normAutofit/>
          </a:bodyPr>
          <a:lstStyle>
            <a:lvl1pPr marL="0" indent="0">
              <a:buNone/>
              <a:defRPr sz="1000"/>
            </a:lvl1pPr>
          </a:lstStyle>
          <a:p>
            <a:pPr lvl="0"/>
            <a:r>
              <a:rPr lang="fr-FR" dirty="0" err="1"/>
              <a:t>Presentation</a:t>
            </a:r>
            <a:r>
              <a:rPr lang="fr-FR" dirty="0"/>
              <a:t>/</a:t>
            </a:r>
            <a:r>
              <a:rPr lang="fr-FR" dirty="0" err="1"/>
              <a:t>event</a:t>
            </a:r>
            <a:r>
              <a:rPr lang="fr-FR" dirty="0"/>
              <a:t> </a:t>
            </a:r>
            <a:r>
              <a:rPr lang="fr-FR" dirty="0" err="1"/>
              <a:t>name</a:t>
            </a:r>
            <a:endParaRPr lang="fr-FR" dirty="0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070BCF90-7583-8B95-A54B-D09A77AD8BC4}"/>
              </a:ext>
            </a:extLst>
          </p:cNvPr>
          <p:cNvSpPr/>
          <p:nvPr userDrawn="1"/>
        </p:nvSpPr>
        <p:spPr>
          <a:xfrm>
            <a:off x="-17673" y="6781126"/>
            <a:ext cx="12209673" cy="76873"/>
          </a:xfrm>
          <a:prstGeom prst="rect">
            <a:avLst/>
          </a:prstGeom>
          <a:solidFill>
            <a:srgbClr val="017E5E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2" name="Espace réservé du texte 37">
            <a:extLst>
              <a:ext uri="{FF2B5EF4-FFF2-40B4-BE49-F238E27FC236}">
                <a16:creationId xmlns:a16="http://schemas.microsoft.com/office/drawing/2014/main" id="{5BDF061C-39DF-CDB2-DBF2-4FEFA56D2B3F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774844" y="1939925"/>
            <a:ext cx="10578235" cy="338176"/>
          </a:xfrm>
        </p:spPr>
        <p:txBody>
          <a:bodyPr/>
          <a:lstStyle>
            <a:lvl1pPr marL="0" indent="0">
              <a:buNone/>
              <a:defRPr sz="1600" b="1">
                <a:solidFill>
                  <a:srgbClr val="017E5E"/>
                </a:solidFill>
              </a:defRPr>
            </a:lvl1pPr>
            <a:lvl2pPr marL="457200" indent="0">
              <a:buNone/>
              <a:defRPr sz="1400">
                <a:solidFill>
                  <a:schemeClr val="tx2"/>
                </a:solidFill>
              </a:defRPr>
            </a:lvl2pPr>
          </a:lstStyle>
          <a:p>
            <a:pPr lvl="0"/>
            <a:r>
              <a:rPr lang="fr-FR" dirty="0" err="1"/>
              <a:t>Paragraph</a:t>
            </a:r>
            <a:r>
              <a:rPr lang="fr-FR" dirty="0"/>
              <a:t> </a:t>
            </a:r>
            <a:r>
              <a:rPr lang="fr-FR" dirty="0" err="1"/>
              <a:t>title</a:t>
            </a:r>
            <a:endParaRPr lang="fr-FR" dirty="0"/>
          </a:p>
        </p:txBody>
      </p:sp>
      <p:sp>
        <p:nvSpPr>
          <p:cNvPr id="33" name="Espace réservé du texte 14">
            <a:extLst>
              <a:ext uri="{FF2B5EF4-FFF2-40B4-BE49-F238E27FC236}">
                <a16:creationId xmlns:a16="http://schemas.microsoft.com/office/drawing/2014/main" id="{0641C0D4-A44E-E583-5090-2BA4E9C3A40A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775566" y="2408238"/>
            <a:ext cx="10578235" cy="1773469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tx2">
                    <a:lumMod val="95000"/>
                    <a:lumOff val="5000"/>
                  </a:schemeClr>
                </a:solidFill>
              </a:defRPr>
            </a:lvl1pPr>
          </a:lstStyle>
          <a:p>
            <a:pPr lvl="0"/>
            <a:r>
              <a:rPr lang="fr-FR" dirty="0" err="1"/>
              <a:t>Text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03360078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+ picture - A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4EA78A9C-8713-20AE-1D06-036A17BD954C}"/>
              </a:ext>
            </a:extLst>
          </p:cNvPr>
          <p:cNvSpPr/>
          <p:nvPr userDrawn="1"/>
        </p:nvSpPr>
        <p:spPr>
          <a:xfrm>
            <a:off x="0" y="0"/>
            <a:ext cx="12192000" cy="969818"/>
          </a:xfrm>
          <a:prstGeom prst="rect">
            <a:avLst/>
          </a:prstGeom>
          <a:solidFill>
            <a:srgbClr val="5C9F5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9" name="Image 8" descr="Une image contenant texte, Police, Graphique, capture d’écran&#10;&#10;Description générée automatiquement">
            <a:extLst>
              <a:ext uri="{FF2B5EF4-FFF2-40B4-BE49-F238E27FC236}">
                <a16:creationId xmlns:a16="http://schemas.microsoft.com/office/drawing/2014/main" id="{533F3E2E-E4CD-9D61-5F60-D1F238F6D52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5566" y="195239"/>
            <a:ext cx="2588074" cy="596450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5A4E5BE2-3E86-B944-26D5-8B0FE918FD81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5566" y="1165057"/>
            <a:ext cx="933161" cy="415048"/>
          </a:xfrm>
          <a:prstGeom prst="rect">
            <a:avLst/>
          </a:prstGeom>
        </p:spPr>
      </p:pic>
      <p:cxnSp>
        <p:nvCxnSpPr>
          <p:cNvPr id="11" name="Connecteur droit 10">
            <a:extLst>
              <a:ext uri="{FF2B5EF4-FFF2-40B4-BE49-F238E27FC236}">
                <a16:creationId xmlns:a16="http://schemas.microsoft.com/office/drawing/2014/main" id="{5A73568B-A645-640C-1B72-350B958232D6}"/>
              </a:ext>
            </a:extLst>
          </p:cNvPr>
          <p:cNvCxnSpPr>
            <a:cxnSpLocks/>
          </p:cNvCxnSpPr>
          <p:nvPr userDrawn="1"/>
        </p:nvCxnSpPr>
        <p:spPr>
          <a:xfrm>
            <a:off x="1819564" y="1372581"/>
            <a:ext cx="3574472" cy="0"/>
          </a:xfrm>
          <a:prstGeom prst="line">
            <a:avLst/>
          </a:prstGeom>
          <a:ln w="12700">
            <a:solidFill>
              <a:srgbClr val="5C9F5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956D0AE-B202-9EFC-F822-AD601D92271F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7404409" y="1939925"/>
            <a:ext cx="4204977" cy="3935682"/>
          </a:xfrm>
          <a:prstGeom prst="round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400" i="1"/>
            </a:lvl1pPr>
          </a:lstStyle>
          <a:p>
            <a:pPr lvl="0"/>
            <a:r>
              <a:rPr lang="fr-FR" dirty="0" err="1"/>
              <a:t>Add</a:t>
            </a:r>
            <a:r>
              <a:rPr lang="fr-FR" dirty="0"/>
              <a:t> a </a:t>
            </a:r>
            <a:r>
              <a:rPr lang="fr-FR" dirty="0" err="1"/>
              <a:t>picture</a:t>
            </a:r>
            <a:endParaRPr lang="fr-FR" dirty="0"/>
          </a:p>
        </p:txBody>
      </p:sp>
      <p:sp>
        <p:nvSpPr>
          <p:cNvPr id="2" name="Espace réservé du texte 2">
            <a:extLst>
              <a:ext uri="{FF2B5EF4-FFF2-40B4-BE49-F238E27FC236}">
                <a16:creationId xmlns:a16="http://schemas.microsoft.com/office/drawing/2014/main" id="{369F8288-500F-8359-9DEF-C941922D9335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5578474" y="333013"/>
            <a:ext cx="6030913" cy="303791"/>
          </a:xfrm>
        </p:spPr>
        <p:txBody>
          <a:bodyPr>
            <a:normAutofit/>
          </a:bodyPr>
          <a:lstStyle>
            <a:lvl1pPr marL="0" indent="0">
              <a:buNone/>
              <a:defRPr sz="20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fr-FR" dirty="0"/>
              <a:t>Section </a:t>
            </a:r>
            <a:r>
              <a:rPr lang="fr-FR" dirty="0" err="1"/>
              <a:t>title</a:t>
            </a:r>
            <a:endParaRPr lang="fr-FR" dirty="0"/>
          </a:p>
        </p:txBody>
      </p:sp>
      <p:sp>
        <p:nvSpPr>
          <p:cNvPr id="4" name="Espace réservé du texte 32">
            <a:extLst>
              <a:ext uri="{FF2B5EF4-FFF2-40B4-BE49-F238E27FC236}">
                <a16:creationId xmlns:a16="http://schemas.microsoft.com/office/drawing/2014/main" id="{DBF365D5-7A55-0153-4C2C-9502C21315F1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5578475" y="1165225"/>
            <a:ext cx="6030913" cy="492125"/>
          </a:xfrm>
        </p:spPr>
        <p:txBody>
          <a:bodyPr>
            <a:normAutofit/>
          </a:bodyPr>
          <a:lstStyle>
            <a:lvl1pPr marL="0" indent="0">
              <a:buNone/>
              <a:defRPr sz="1800" b="1">
                <a:solidFill>
                  <a:srgbClr val="5C9F55"/>
                </a:solidFill>
              </a:defRPr>
            </a:lvl1pPr>
          </a:lstStyle>
          <a:p>
            <a:pPr lvl="0"/>
            <a:r>
              <a:rPr lang="fr-FR" dirty="0" err="1"/>
              <a:t>Sub</a:t>
            </a:r>
            <a:r>
              <a:rPr lang="fr-FR" dirty="0"/>
              <a:t>-section </a:t>
            </a:r>
            <a:r>
              <a:rPr lang="fr-FR" dirty="0" err="1"/>
              <a:t>title</a:t>
            </a:r>
            <a:endParaRPr lang="fr-FR" dirty="0"/>
          </a:p>
        </p:txBody>
      </p:sp>
      <p:sp>
        <p:nvSpPr>
          <p:cNvPr id="18" name="Espace réservé du texte 7">
            <a:extLst>
              <a:ext uri="{FF2B5EF4-FFF2-40B4-BE49-F238E27FC236}">
                <a16:creationId xmlns:a16="http://schemas.microsoft.com/office/drawing/2014/main" id="{A2E759D8-539E-E4E9-3B19-1AC8F2F2883C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757240" y="6372784"/>
            <a:ext cx="1674812" cy="289977"/>
          </a:xfrm>
        </p:spPr>
        <p:txBody>
          <a:bodyPr>
            <a:normAutofit/>
          </a:bodyPr>
          <a:lstStyle>
            <a:lvl1pPr marL="0" indent="0">
              <a:buNone/>
              <a:defRPr sz="1000"/>
            </a:lvl1pPr>
          </a:lstStyle>
          <a:p>
            <a:pPr lvl="0"/>
            <a:r>
              <a:rPr lang="fr-FR" dirty="0"/>
              <a:t>Date</a:t>
            </a:r>
          </a:p>
        </p:txBody>
      </p:sp>
      <p:sp>
        <p:nvSpPr>
          <p:cNvPr id="19" name="Espace réservé du texte 7">
            <a:extLst>
              <a:ext uri="{FF2B5EF4-FFF2-40B4-BE49-F238E27FC236}">
                <a16:creationId xmlns:a16="http://schemas.microsoft.com/office/drawing/2014/main" id="{92939FB1-6A70-A6B7-6104-131038AABA8F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9229464" y="6372783"/>
            <a:ext cx="2379923" cy="289977"/>
          </a:xfrm>
        </p:spPr>
        <p:txBody>
          <a:bodyPr>
            <a:normAutofit/>
          </a:bodyPr>
          <a:lstStyle>
            <a:lvl1pPr marL="0" indent="0">
              <a:buNone/>
              <a:defRPr sz="1000"/>
            </a:lvl1pPr>
          </a:lstStyle>
          <a:p>
            <a:pPr lvl="0"/>
            <a:r>
              <a:rPr lang="fr-FR" dirty="0" err="1"/>
              <a:t>Presentation</a:t>
            </a:r>
            <a:r>
              <a:rPr lang="fr-FR" dirty="0"/>
              <a:t>/</a:t>
            </a:r>
            <a:r>
              <a:rPr lang="fr-FR" dirty="0" err="1"/>
              <a:t>event</a:t>
            </a:r>
            <a:r>
              <a:rPr lang="fr-FR" dirty="0"/>
              <a:t> </a:t>
            </a:r>
            <a:r>
              <a:rPr lang="fr-FR" dirty="0" err="1"/>
              <a:t>name</a:t>
            </a:r>
            <a:endParaRPr lang="fr-FR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4110CE10-115B-F79D-8019-C7E0819598EA}"/>
              </a:ext>
            </a:extLst>
          </p:cNvPr>
          <p:cNvSpPr/>
          <p:nvPr userDrawn="1"/>
        </p:nvSpPr>
        <p:spPr>
          <a:xfrm>
            <a:off x="-17673" y="6781126"/>
            <a:ext cx="12209673" cy="76873"/>
          </a:xfrm>
          <a:prstGeom prst="rect">
            <a:avLst/>
          </a:prstGeom>
          <a:solidFill>
            <a:srgbClr val="017E5E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4" name="Espace réservé du texte 37">
            <a:extLst>
              <a:ext uri="{FF2B5EF4-FFF2-40B4-BE49-F238E27FC236}">
                <a16:creationId xmlns:a16="http://schemas.microsoft.com/office/drawing/2014/main" id="{28453932-1F3C-7A37-DB2D-E2597890170B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775565" y="1939925"/>
            <a:ext cx="6149341" cy="338176"/>
          </a:xfrm>
        </p:spPr>
        <p:txBody>
          <a:bodyPr/>
          <a:lstStyle>
            <a:lvl1pPr marL="0" indent="0">
              <a:buNone/>
              <a:defRPr sz="1600" b="1">
                <a:solidFill>
                  <a:srgbClr val="017E5E"/>
                </a:solidFill>
              </a:defRPr>
            </a:lvl1pPr>
            <a:lvl2pPr marL="457200" indent="0">
              <a:buNone/>
              <a:defRPr sz="1400">
                <a:solidFill>
                  <a:schemeClr val="tx2"/>
                </a:solidFill>
              </a:defRPr>
            </a:lvl2pPr>
          </a:lstStyle>
          <a:p>
            <a:pPr lvl="0"/>
            <a:r>
              <a:rPr lang="fr-FR" dirty="0" err="1"/>
              <a:t>Paragraph</a:t>
            </a:r>
            <a:r>
              <a:rPr lang="fr-FR" dirty="0"/>
              <a:t> </a:t>
            </a:r>
            <a:r>
              <a:rPr lang="fr-FR" dirty="0" err="1"/>
              <a:t>title</a:t>
            </a:r>
            <a:endParaRPr lang="fr-FR" dirty="0"/>
          </a:p>
        </p:txBody>
      </p:sp>
      <p:sp>
        <p:nvSpPr>
          <p:cNvPr id="25" name="Espace réservé du texte 14">
            <a:extLst>
              <a:ext uri="{FF2B5EF4-FFF2-40B4-BE49-F238E27FC236}">
                <a16:creationId xmlns:a16="http://schemas.microsoft.com/office/drawing/2014/main" id="{3C9B746F-8497-D63C-4CC4-B08C86CFA1CA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776289" y="2408238"/>
            <a:ext cx="6148618" cy="3467369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tx2">
                    <a:lumMod val="95000"/>
                    <a:lumOff val="5000"/>
                  </a:schemeClr>
                </a:solidFill>
              </a:defRPr>
            </a:lvl1pPr>
          </a:lstStyle>
          <a:p>
            <a:pPr lvl="0"/>
            <a:r>
              <a:rPr lang="fr-FR" dirty="0" err="1"/>
              <a:t>Text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865049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 colour - A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4EA78A9C-8713-20AE-1D06-036A17BD954C}"/>
              </a:ext>
            </a:extLst>
          </p:cNvPr>
          <p:cNvSpPr/>
          <p:nvPr userDrawn="1"/>
        </p:nvSpPr>
        <p:spPr>
          <a:xfrm>
            <a:off x="0" y="0"/>
            <a:ext cx="5933028" cy="6858000"/>
          </a:xfrm>
          <a:prstGeom prst="rect">
            <a:avLst/>
          </a:prstGeom>
          <a:solidFill>
            <a:srgbClr val="5C9F5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pic>
        <p:nvPicPr>
          <p:cNvPr id="9" name="Image 8" descr="Une image contenant texte, Police, Graphique, capture d’écran&#10;&#10;Description générée automatiquement">
            <a:extLst>
              <a:ext uri="{FF2B5EF4-FFF2-40B4-BE49-F238E27FC236}">
                <a16:creationId xmlns:a16="http://schemas.microsoft.com/office/drawing/2014/main" id="{533F3E2E-E4CD-9D61-5F60-D1F238F6D52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277" y="266769"/>
            <a:ext cx="2588074" cy="596450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5A4E5BE2-3E86-B944-26D5-8B0FE918FD81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62161" y="219565"/>
            <a:ext cx="1225186" cy="544934"/>
          </a:xfrm>
          <a:prstGeom prst="rect">
            <a:avLst/>
          </a:prstGeom>
        </p:spPr>
      </p:pic>
      <p:cxnSp>
        <p:nvCxnSpPr>
          <p:cNvPr id="11" name="Connecteur droit 10">
            <a:extLst>
              <a:ext uri="{FF2B5EF4-FFF2-40B4-BE49-F238E27FC236}">
                <a16:creationId xmlns:a16="http://schemas.microsoft.com/office/drawing/2014/main" id="{5A73568B-A645-640C-1B72-350B958232D6}"/>
              </a:ext>
            </a:extLst>
          </p:cNvPr>
          <p:cNvCxnSpPr>
            <a:cxnSpLocks/>
          </p:cNvCxnSpPr>
          <p:nvPr userDrawn="1"/>
        </p:nvCxnSpPr>
        <p:spPr>
          <a:xfrm>
            <a:off x="1819564" y="1372581"/>
            <a:ext cx="3574472" cy="0"/>
          </a:xfrm>
          <a:prstGeom prst="line">
            <a:avLst/>
          </a:prstGeom>
          <a:ln w="12700">
            <a:solidFill>
              <a:srgbClr val="5C9F5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Espace réservé du texte 32">
            <a:extLst>
              <a:ext uri="{FF2B5EF4-FFF2-40B4-BE49-F238E27FC236}">
                <a16:creationId xmlns:a16="http://schemas.microsoft.com/office/drawing/2014/main" id="{17CF3A3E-2A59-7BBD-E4B8-C25AE1FF17F9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7840113" y="373519"/>
            <a:ext cx="3872461" cy="492125"/>
          </a:xfrm>
        </p:spPr>
        <p:txBody>
          <a:bodyPr>
            <a:normAutofit/>
          </a:bodyPr>
          <a:lstStyle>
            <a:lvl1pPr marL="0" indent="0">
              <a:buNone/>
              <a:defRPr sz="1800" b="1">
                <a:solidFill>
                  <a:srgbClr val="5C9F55"/>
                </a:solidFill>
              </a:defRPr>
            </a:lvl1pPr>
          </a:lstStyle>
          <a:p>
            <a:pPr lvl="0"/>
            <a:r>
              <a:rPr lang="fr-FR" dirty="0"/>
              <a:t>Section </a:t>
            </a:r>
            <a:r>
              <a:rPr lang="fr-FR" dirty="0" err="1"/>
              <a:t>title</a:t>
            </a:r>
            <a:endParaRPr lang="fr-FR" dirty="0"/>
          </a:p>
        </p:txBody>
      </p:sp>
      <p:sp>
        <p:nvSpPr>
          <p:cNvPr id="18" name="Espace réservé du texte 7">
            <a:extLst>
              <a:ext uri="{FF2B5EF4-FFF2-40B4-BE49-F238E27FC236}">
                <a16:creationId xmlns:a16="http://schemas.microsoft.com/office/drawing/2014/main" id="{CC345B77-C86C-7E9F-C171-3C56A1FFEADD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479425" y="6372783"/>
            <a:ext cx="1674812" cy="289977"/>
          </a:xfrm>
        </p:spPr>
        <p:txBody>
          <a:bodyPr>
            <a:normAutofit/>
          </a:bodyPr>
          <a:lstStyle>
            <a:lvl1pPr marL="0" indent="0">
              <a:buNone/>
              <a:defRPr sz="100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dirty="0"/>
              <a:t>Date</a:t>
            </a:r>
          </a:p>
        </p:txBody>
      </p:sp>
      <p:sp>
        <p:nvSpPr>
          <p:cNvPr id="19" name="Espace réservé du texte 7">
            <a:extLst>
              <a:ext uri="{FF2B5EF4-FFF2-40B4-BE49-F238E27FC236}">
                <a16:creationId xmlns:a16="http://schemas.microsoft.com/office/drawing/2014/main" id="{33E44E82-C111-DD17-596C-1CAA8EEBBA14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9332652" y="6371351"/>
            <a:ext cx="2379923" cy="289977"/>
          </a:xfrm>
        </p:spPr>
        <p:txBody>
          <a:bodyPr>
            <a:normAutofit/>
          </a:bodyPr>
          <a:lstStyle>
            <a:lvl1pPr marL="0" indent="0">
              <a:buNone/>
              <a:defRPr sz="1000"/>
            </a:lvl1pPr>
          </a:lstStyle>
          <a:p>
            <a:pPr lvl="0"/>
            <a:r>
              <a:rPr lang="fr-FR" dirty="0" err="1"/>
              <a:t>Presentation</a:t>
            </a:r>
            <a:r>
              <a:rPr lang="fr-FR" dirty="0"/>
              <a:t>/</a:t>
            </a:r>
            <a:r>
              <a:rPr lang="fr-FR" dirty="0" err="1"/>
              <a:t>event</a:t>
            </a:r>
            <a:r>
              <a:rPr lang="fr-FR" dirty="0"/>
              <a:t> </a:t>
            </a:r>
            <a:r>
              <a:rPr lang="fr-FR" dirty="0" err="1"/>
              <a:t>name</a:t>
            </a:r>
            <a:endParaRPr lang="fr-FR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309B6676-519F-0864-F949-88E58BCD7BBA}"/>
              </a:ext>
            </a:extLst>
          </p:cNvPr>
          <p:cNvSpPr/>
          <p:nvPr userDrawn="1"/>
        </p:nvSpPr>
        <p:spPr>
          <a:xfrm>
            <a:off x="5933028" y="6781126"/>
            <a:ext cx="6258972" cy="76874"/>
          </a:xfrm>
          <a:prstGeom prst="rect">
            <a:avLst/>
          </a:prstGeom>
          <a:solidFill>
            <a:srgbClr val="017E5E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" name="Espace réservé du texte 37">
            <a:extLst>
              <a:ext uri="{FF2B5EF4-FFF2-40B4-BE49-F238E27FC236}">
                <a16:creationId xmlns:a16="http://schemas.microsoft.com/office/drawing/2014/main" id="{37C72A67-A364-4F8D-EA54-DADA39A83E38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389493" y="1357682"/>
            <a:ext cx="5323082" cy="289763"/>
          </a:xfrm>
        </p:spPr>
        <p:txBody>
          <a:bodyPr/>
          <a:lstStyle>
            <a:lvl1pPr marL="0" indent="0">
              <a:buNone/>
              <a:defRPr sz="1600" b="1">
                <a:solidFill>
                  <a:srgbClr val="017E5E"/>
                </a:solidFill>
              </a:defRPr>
            </a:lvl1pPr>
            <a:lvl2pPr marL="457200" indent="0">
              <a:buNone/>
              <a:defRPr sz="1400">
                <a:solidFill>
                  <a:schemeClr val="tx2"/>
                </a:solidFill>
              </a:defRPr>
            </a:lvl2pPr>
          </a:lstStyle>
          <a:p>
            <a:pPr lvl="0"/>
            <a:r>
              <a:rPr lang="fr-FR" dirty="0" err="1"/>
              <a:t>Paragraph</a:t>
            </a:r>
            <a:r>
              <a:rPr lang="fr-FR" dirty="0"/>
              <a:t> </a:t>
            </a:r>
            <a:r>
              <a:rPr lang="fr-FR" dirty="0" err="1"/>
              <a:t>title</a:t>
            </a:r>
            <a:endParaRPr lang="fr-FR" dirty="0"/>
          </a:p>
        </p:txBody>
      </p:sp>
      <p:sp>
        <p:nvSpPr>
          <p:cNvPr id="23" name="Espace réservé du texte 22">
            <a:extLst>
              <a:ext uri="{FF2B5EF4-FFF2-40B4-BE49-F238E27FC236}">
                <a16:creationId xmlns:a16="http://schemas.microsoft.com/office/drawing/2014/main" id="{FDD9761D-8105-9897-8B04-26D0313E417D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479425" y="1358900"/>
            <a:ext cx="5051425" cy="289977"/>
          </a:xfrm>
        </p:spPr>
        <p:txBody>
          <a:bodyPr/>
          <a:lstStyle>
            <a:lvl1pPr marL="0" indent="0">
              <a:buNone/>
              <a:defRPr sz="1600" b="1">
                <a:solidFill>
                  <a:schemeClr val="accent6"/>
                </a:solidFill>
              </a:defRPr>
            </a:lvl1pPr>
            <a:lvl2pPr marL="457200" indent="0">
              <a:buNone/>
              <a:defRPr sz="1400">
                <a:solidFill>
                  <a:schemeClr val="accent6"/>
                </a:solidFill>
              </a:defRPr>
            </a:lvl2pPr>
          </a:lstStyle>
          <a:p>
            <a:pPr lvl="0"/>
            <a:r>
              <a:rPr lang="fr-FR" dirty="0" err="1"/>
              <a:t>Paragraph</a:t>
            </a:r>
            <a:r>
              <a:rPr lang="fr-FR" dirty="0"/>
              <a:t> </a:t>
            </a:r>
            <a:r>
              <a:rPr lang="fr-FR" dirty="0" err="1"/>
              <a:t>title</a:t>
            </a:r>
            <a:endParaRPr lang="fr-FR" dirty="0"/>
          </a:p>
        </p:txBody>
      </p:sp>
      <p:sp>
        <p:nvSpPr>
          <p:cNvPr id="24" name="Espace réservé du texte 14">
            <a:extLst>
              <a:ext uri="{FF2B5EF4-FFF2-40B4-BE49-F238E27FC236}">
                <a16:creationId xmlns:a16="http://schemas.microsoft.com/office/drawing/2014/main" id="{1F2542B7-449A-610F-5E22-E6D393FD8B5E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6389492" y="1822562"/>
            <a:ext cx="5323083" cy="4074186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tx2">
                    <a:lumMod val="95000"/>
                    <a:lumOff val="5000"/>
                  </a:schemeClr>
                </a:solidFill>
              </a:defRPr>
            </a:lvl1pPr>
          </a:lstStyle>
          <a:p>
            <a:pPr lvl="0"/>
            <a:r>
              <a:rPr lang="fr-FR" dirty="0" err="1"/>
              <a:t>Text</a:t>
            </a:r>
            <a:endParaRPr lang="fr-FR" dirty="0"/>
          </a:p>
        </p:txBody>
      </p:sp>
      <p:sp>
        <p:nvSpPr>
          <p:cNvPr id="26" name="Espace réservé du texte 25">
            <a:extLst>
              <a:ext uri="{FF2B5EF4-FFF2-40B4-BE49-F238E27FC236}">
                <a16:creationId xmlns:a16="http://schemas.microsoft.com/office/drawing/2014/main" id="{00F13CEB-9209-3409-CC47-DD6C1CCBBCB5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479425" y="1823994"/>
            <a:ext cx="5129213" cy="4073569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6"/>
                </a:solidFill>
              </a:defRPr>
            </a:lvl1pPr>
          </a:lstStyle>
          <a:p>
            <a:pPr lvl="0"/>
            <a:r>
              <a:rPr lang="fr-FR" dirty="0" err="1"/>
              <a:t>Text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11197240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title - COMMUNICA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076931F9-E8CF-CFD4-1536-FB7EE5A9EEBD}"/>
              </a:ext>
            </a:extLst>
          </p:cNvPr>
          <p:cNvSpPr/>
          <p:nvPr userDrawn="1"/>
        </p:nvSpPr>
        <p:spPr>
          <a:xfrm>
            <a:off x="0" y="-31070"/>
            <a:ext cx="12192000" cy="5698445"/>
          </a:xfrm>
          <a:prstGeom prst="rect">
            <a:avLst/>
          </a:prstGeom>
          <a:solidFill>
            <a:srgbClr val="DE7C0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pic>
        <p:nvPicPr>
          <p:cNvPr id="6" name="Image 5" descr="Une image contenant texte, Police, Graphique, capture d’écran&#10;&#10;Description générée automatiquement">
            <a:extLst>
              <a:ext uri="{FF2B5EF4-FFF2-40B4-BE49-F238E27FC236}">
                <a16:creationId xmlns:a16="http://schemas.microsoft.com/office/drawing/2014/main" id="{E426F1E5-303B-4DEF-52E6-DB2060CBE16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570" y="310566"/>
            <a:ext cx="2588074" cy="596450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6798913E-2BE4-E4A7-3E53-B2B43AB5E64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93702" y="2619325"/>
            <a:ext cx="3404596" cy="809675"/>
          </a:xfrm>
        </p:spPr>
        <p:txBody>
          <a:bodyPr anchor="b">
            <a:normAutofit/>
          </a:bodyPr>
          <a:lstStyle>
            <a:lvl1pPr>
              <a:defRPr sz="400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Section </a:t>
            </a:r>
            <a:r>
              <a:rPr lang="fr-FR" dirty="0" err="1"/>
              <a:t>title</a:t>
            </a:r>
            <a:endParaRPr lang="fr-FR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78C1FA6-368C-C9A0-D60B-27649E026534}"/>
              </a:ext>
            </a:extLst>
          </p:cNvPr>
          <p:cNvSpPr/>
          <p:nvPr userDrawn="1"/>
        </p:nvSpPr>
        <p:spPr>
          <a:xfrm>
            <a:off x="-17673" y="6781126"/>
            <a:ext cx="12209673" cy="76873"/>
          </a:xfrm>
          <a:prstGeom prst="rect">
            <a:avLst/>
          </a:prstGeom>
          <a:solidFill>
            <a:srgbClr val="017E5E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8" name="Image 7" descr="Une image contenant Graphique, Police, capture d’écran, graphisme&#10;&#10;Description générée automatiquement">
            <a:extLst>
              <a:ext uri="{FF2B5EF4-FFF2-40B4-BE49-F238E27FC236}">
                <a16:creationId xmlns:a16="http://schemas.microsoft.com/office/drawing/2014/main" id="{697F4E4B-9568-F8C2-9E13-2CEA1E2BDF91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8035" y="6009011"/>
            <a:ext cx="938627" cy="417479"/>
          </a:xfrm>
          <a:prstGeom prst="rect">
            <a:avLst/>
          </a:prstGeom>
        </p:spPr>
      </p:pic>
      <p:pic>
        <p:nvPicPr>
          <p:cNvPr id="9" name="Image 8" descr="Une image contenant Police, Graphique, logo, capture d’écran&#10;&#10;Description générée automatiquement">
            <a:extLst>
              <a:ext uri="{FF2B5EF4-FFF2-40B4-BE49-F238E27FC236}">
                <a16:creationId xmlns:a16="http://schemas.microsoft.com/office/drawing/2014/main" id="{E92FB073-7D2B-5C71-7844-D2F3396C6D34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5823" y="6009422"/>
            <a:ext cx="1187993" cy="417479"/>
          </a:xfrm>
          <a:prstGeom prst="rect">
            <a:avLst/>
          </a:prstGeom>
        </p:spPr>
      </p:pic>
      <p:pic>
        <p:nvPicPr>
          <p:cNvPr id="10" name="Image 9" descr="Une image contenant Police, Graphique, capture d’écran, conception&#10;&#10;Description générée automatiquement">
            <a:extLst>
              <a:ext uri="{FF2B5EF4-FFF2-40B4-BE49-F238E27FC236}">
                <a16:creationId xmlns:a16="http://schemas.microsoft.com/office/drawing/2014/main" id="{E9B33D0C-D5A1-7C03-53CB-533D7C8C1510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93702" y="6009011"/>
            <a:ext cx="1193201" cy="417479"/>
          </a:xfrm>
          <a:prstGeom prst="rect">
            <a:avLst/>
          </a:prstGeom>
        </p:spPr>
      </p:pic>
      <p:pic>
        <p:nvPicPr>
          <p:cNvPr id="16" name="Image 15" descr="Une image contenant Police, Graphique, texte, logo&#10;&#10;Description générée automatiquement">
            <a:extLst>
              <a:ext uri="{FF2B5EF4-FFF2-40B4-BE49-F238E27FC236}">
                <a16:creationId xmlns:a16="http://schemas.microsoft.com/office/drawing/2014/main" id="{F85568AF-39E8-3ACD-0E2E-593EB7059E9A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76786" y="6000460"/>
            <a:ext cx="2213654" cy="4243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07527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ront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 descr="Une image contenant texte, ligne, Police&#10;&#10;Description générée automatiquement">
            <a:extLst>
              <a:ext uri="{FF2B5EF4-FFF2-40B4-BE49-F238E27FC236}">
                <a16:creationId xmlns:a16="http://schemas.microsoft.com/office/drawing/2014/main" id="{6BB30226-5F01-E5E6-24C6-158751330FA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3312543"/>
          </a:xfrm>
          <a:prstGeom prst="rect">
            <a:avLst/>
          </a:prstGeom>
        </p:spPr>
      </p:pic>
      <p:pic>
        <p:nvPicPr>
          <p:cNvPr id="11" name="Image 10" descr="Une image contenant Graphique, Police, capture d’écran, graphisme&#10;&#10;Description générée automatiquement">
            <a:extLst>
              <a:ext uri="{FF2B5EF4-FFF2-40B4-BE49-F238E27FC236}">
                <a16:creationId xmlns:a16="http://schemas.microsoft.com/office/drawing/2014/main" id="{483065EF-82FC-127C-F4E7-B7A8293826CE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4950" y="5256689"/>
            <a:ext cx="1163162" cy="517347"/>
          </a:xfrm>
          <a:prstGeom prst="rect">
            <a:avLst/>
          </a:prstGeom>
        </p:spPr>
      </p:pic>
      <p:pic>
        <p:nvPicPr>
          <p:cNvPr id="12" name="Image 11" descr="Une image contenant Police, Graphique, logo, capture d’écran&#10;&#10;Description générée automatiquement">
            <a:extLst>
              <a:ext uri="{FF2B5EF4-FFF2-40B4-BE49-F238E27FC236}">
                <a16:creationId xmlns:a16="http://schemas.microsoft.com/office/drawing/2014/main" id="{7857B788-4BF0-2D28-AC81-D3380EDA7A3B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4950" y="4289560"/>
            <a:ext cx="1472181" cy="517347"/>
          </a:xfrm>
          <a:prstGeom prst="rect">
            <a:avLst/>
          </a:prstGeom>
        </p:spPr>
      </p:pic>
      <p:pic>
        <p:nvPicPr>
          <p:cNvPr id="13" name="Image 12" descr="Une image contenant Police, Graphique, capture d’écran, conception&#10;&#10;Description générée automatiquement">
            <a:extLst>
              <a:ext uri="{FF2B5EF4-FFF2-40B4-BE49-F238E27FC236}">
                <a16:creationId xmlns:a16="http://schemas.microsoft.com/office/drawing/2014/main" id="{0290775A-E28C-5E46-2048-2C59E9F1A2F3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6360" y="4289560"/>
            <a:ext cx="1478635" cy="517347"/>
          </a:xfrm>
          <a:prstGeom prst="rect">
            <a:avLst/>
          </a:prstGeom>
        </p:spPr>
      </p:pic>
      <p:pic>
        <p:nvPicPr>
          <p:cNvPr id="14" name="Image 13" descr="Une image contenant Police, Graphique, texte, logo&#10;&#10;Description générée automatiquement">
            <a:extLst>
              <a:ext uri="{FF2B5EF4-FFF2-40B4-BE49-F238E27FC236}">
                <a16:creationId xmlns:a16="http://schemas.microsoft.com/office/drawing/2014/main" id="{CA7F2386-16B9-DD97-E03B-33FD39AE542E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6360" y="5215718"/>
            <a:ext cx="2743200" cy="525898"/>
          </a:xfrm>
          <a:prstGeom prst="rect">
            <a:avLst/>
          </a:prstGeom>
        </p:spPr>
      </p:pic>
      <p:sp>
        <p:nvSpPr>
          <p:cNvPr id="15" name="Titre 1">
            <a:extLst>
              <a:ext uri="{FF2B5EF4-FFF2-40B4-BE49-F238E27FC236}">
                <a16:creationId xmlns:a16="http://schemas.microsoft.com/office/drawing/2014/main" id="{ED9250D1-4FB0-3D49-1287-C7567347DFF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849640" y="3930074"/>
            <a:ext cx="5830526" cy="809675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fr-FR" dirty="0" err="1"/>
              <a:t>Presentation</a:t>
            </a:r>
            <a:r>
              <a:rPr lang="fr-FR" dirty="0"/>
              <a:t> </a:t>
            </a:r>
            <a:r>
              <a:rPr lang="fr-FR" dirty="0" err="1"/>
              <a:t>name</a:t>
            </a:r>
            <a:endParaRPr lang="fr-FR" dirty="0"/>
          </a:p>
        </p:txBody>
      </p:sp>
      <p:sp>
        <p:nvSpPr>
          <p:cNvPr id="16" name="Espace réservé du texte 2">
            <a:extLst>
              <a:ext uri="{FF2B5EF4-FFF2-40B4-BE49-F238E27FC236}">
                <a16:creationId xmlns:a16="http://schemas.microsoft.com/office/drawing/2014/main" id="{6B917170-F75C-D213-8957-DA4B787545E6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5849640" y="4856233"/>
            <a:ext cx="5830526" cy="750092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 err="1"/>
              <a:t>Subtitle</a:t>
            </a:r>
            <a:r>
              <a:rPr lang="fr-FR" dirty="0"/>
              <a:t>/speakers</a:t>
            </a:r>
          </a:p>
        </p:txBody>
      </p:sp>
      <p:sp>
        <p:nvSpPr>
          <p:cNvPr id="2" name="Espace réservé du texte 2">
            <a:extLst>
              <a:ext uri="{FF2B5EF4-FFF2-40B4-BE49-F238E27FC236}">
                <a16:creationId xmlns:a16="http://schemas.microsoft.com/office/drawing/2014/main" id="{A51F4676-1BD7-25DD-D441-4FD3546FD8AD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5849640" y="5741616"/>
            <a:ext cx="5830526" cy="400392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2329178872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olumns - COMMUNICA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ce réservé du texte 9">
            <a:extLst>
              <a:ext uri="{FF2B5EF4-FFF2-40B4-BE49-F238E27FC236}">
                <a16:creationId xmlns:a16="http://schemas.microsoft.com/office/drawing/2014/main" id="{8EF39C0E-D345-BDA6-1F98-1637B7E3392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57240" y="4048020"/>
            <a:ext cx="3279197" cy="1861890"/>
          </a:xfrm>
          <a:prstGeom prst="round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400" b="0" i="1">
                <a:solidFill>
                  <a:srgbClr val="DE7C0F"/>
                </a:solidFill>
              </a:defRPr>
            </a:lvl1pPr>
          </a:lstStyle>
          <a:p>
            <a:pPr lvl="0"/>
            <a:r>
              <a:rPr lang="fr-FR" dirty="0" err="1"/>
              <a:t>Add</a:t>
            </a:r>
            <a:r>
              <a:rPr lang="fr-FR" dirty="0"/>
              <a:t> a </a:t>
            </a:r>
            <a:r>
              <a:rPr lang="fr-FR" dirty="0" err="1"/>
              <a:t>picture</a:t>
            </a:r>
            <a:endParaRPr lang="fr-FR" dirty="0"/>
          </a:p>
        </p:txBody>
      </p:sp>
      <p:sp>
        <p:nvSpPr>
          <p:cNvPr id="12" name="Espace réservé du texte 9">
            <a:extLst>
              <a:ext uri="{FF2B5EF4-FFF2-40B4-BE49-F238E27FC236}">
                <a16:creationId xmlns:a16="http://schemas.microsoft.com/office/drawing/2014/main" id="{94EB88EB-2C86-42EA-89BC-591D1F76AF1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47239" y="4048020"/>
            <a:ext cx="3279053" cy="1861891"/>
          </a:xfrm>
          <a:prstGeom prst="round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200" b="0" i="1">
                <a:solidFill>
                  <a:srgbClr val="DE7C0F"/>
                </a:solidFill>
              </a:defRPr>
            </a:lvl1pPr>
          </a:lstStyle>
          <a:p>
            <a:pPr lvl="0"/>
            <a:r>
              <a:rPr lang="fr-FR" dirty="0" err="1"/>
              <a:t>Add</a:t>
            </a:r>
            <a:r>
              <a:rPr lang="fr-FR" dirty="0"/>
              <a:t> a </a:t>
            </a:r>
            <a:r>
              <a:rPr lang="fr-FR" dirty="0" err="1"/>
              <a:t>picture</a:t>
            </a:r>
            <a:endParaRPr lang="fr-FR" dirty="0"/>
          </a:p>
        </p:txBody>
      </p:sp>
      <p:sp>
        <p:nvSpPr>
          <p:cNvPr id="17" name="Espace réservé du texte 9">
            <a:extLst>
              <a:ext uri="{FF2B5EF4-FFF2-40B4-BE49-F238E27FC236}">
                <a16:creationId xmlns:a16="http://schemas.microsoft.com/office/drawing/2014/main" id="{E986F3C5-9298-3ABF-6967-0E14225D2985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8155564" y="1939925"/>
            <a:ext cx="3454400" cy="3969985"/>
          </a:xfrm>
          <a:prstGeom prst="round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100" i="1">
                <a:solidFill>
                  <a:srgbClr val="DE7C0F"/>
                </a:solidFill>
              </a:defRPr>
            </a:lvl1pPr>
          </a:lstStyle>
          <a:p>
            <a:pPr lvl="0"/>
            <a:r>
              <a:rPr lang="fr-FR" dirty="0" err="1"/>
              <a:t>Add</a:t>
            </a:r>
            <a:r>
              <a:rPr lang="fr-FR" dirty="0"/>
              <a:t> a </a:t>
            </a:r>
            <a:r>
              <a:rPr lang="fr-FR" dirty="0" err="1"/>
              <a:t>picture</a:t>
            </a:r>
            <a:endParaRPr lang="fr-FR" dirty="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8FB04B75-9204-0AB8-7F40-294703894AA9}"/>
              </a:ext>
            </a:extLst>
          </p:cNvPr>
          <p:cNvSpPr/>
          <p:nvPr userDrawn="1"/>
        </p:nvSpPr>
        <p:spPr>
          <a:xfrm>
            <a:off x="0" y="0"/>
            <a:ext cx="12192000" cy="969818"/>
          </a:xfrm>
          <a:prstGeom prst="rect">
            <a:avLst/>
          </a:prstGeom>
          <a:solidFill>
            <a:srgbClr val="DE7C0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0" name="Image 19" descr="Une image contenant texte, Police, Graphique, capture d’écran&#10;&#10;Description générée automatiquement">
            <a:extLst>
              <a:ext uri="{FF2B5EF4-FFF2-40B4-BE49-F238E27FC236}">
                <a16:creationId xmlns:a16="http://schemas.microsoft.com/office/drawing/2014/main" id="{53327294-B6D7-B522-C6EA-3B194C94D78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5566" y="195239"/>
            <a:ext cx="2588074" cy="596450"/>
          </a:xfrm>
          <a:prstGeom prst="rect">
            <a:avLst/>
          </a:prstGeom>
        </p:spPr>
      </p:pic>
      <p:sp>
        <p:nvSpPr>
          <p:cNvPr id="33" name="Espace réservé du texte 32">
            <a:extLst>
              <a:ext uri="{FF2B5EF4-FFF2-40B4-BE49-F238E27FC236}">
                <a16:creationId xmlns:a16="http://schemas.microsoft.com/office/drawing/2014/main" id="{A5A20BB8-748B-11FF-1E6A-D4A1AB347FF6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5578475" y="1165225"/>
            <a:ext cx="6030913" cy="492125"/>
          </a:xfrm>
        </p:spPr>
        <p:txBody>
          <a:bodyPr>
            <a:normAutofit/>
          </a:bodyPr>
          <a:lstStyle>
            <a:lvl1pPr marL="0" indent="0">
              <a:buNone/>
              <a:defRPr sz="1800" b="1">
                <a:solidFill>
                  <a:srgbClr val="DE7C0F"/>
                </a:solidFill>
              </a:defRPr>
            </a:lvl1pPr>
          </a:lstStyle>
          <a:p>
            <a:pPr lvl="0"/>
            <a:r>
              <a:rPr lang="fr-FR" dirty="0" err="1"/>
              <a:t>Sub</a:t>
            </a:r>
            <a:r>
              <a:rPr lang="fr-FR" dirty="0"/>
              <a:t>-section </a:t>
            </a:r>
            <a:r>
              <a:rPr lang="fr-FR" dirty="0" err="1"/>
              <a:t>title</a:t>
            </a:r>
            <a:endParaRPr lang="fr-FR" dirty="0"/>
          </a:p>
        </p:txBody>
      </p:sp>
      <p:sp>
        <p:nvSpPr>
          <p:cNvPr id="38" name="Espace réservé du texte 37">
            <a:extLst>
              <a:ext uri="{FF2B5EF4-FFF2-40B4-BE49-F238E27FC236}">
                <a16:creationId xmlns:a16="http://schemas.microsoft.com/office/drawing/2014/main" id="{0097518B-50C6-C958-1C37-DC731181FD53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775566" y="1939925"/>
            <a:ext cx="3261447" cy="303871"/>
          </a:xfrm>
        </p:spPr>
        <p:txBody>
          <a:bodyPr/>
          <a:lstStyle>
            <a:lvl1pPr marL="0" indent="0">
              <a:buNone/>
              <a:defRPr sz="1600" b="1">
                <a:solidFill>
                  <a:srgbClr val="DE7C0F"/>
                </a:solidFill>
              </a:defRPr>
            </a:lvl1pPr>
            <a:lvl2pPr marL="457200" indent="0">
              <a:buNone/>
              <a:defRPr sz="1400">
                <a:solidFill>
                  <a:schemeClr val="tx2"/>
                </a:solidFill>
              </a:defRPr>
            </a:lvl2pPr>
          </a:lstStyle>
          <a:p>
            <a:pPr lvl="0"/>
            <a:r>
              <a:rPr lang="fr-FR" dirty="0" err="1"/>
              <a:t>Paragraph</a:t>
            </a:r>
            <a:r>
              <a:rPr lang="fr-FR" dirty="0"/>
              <a:t> </a:t>
            </a:r>
            <a:r>
              <a:rPr lang="fr-FR" dirty="0" err="1"/>
              <a:t>title</a:t>
            </a:r>
            <a:endParaRPr lang="fr-FR" dirty="0"/>
          </a:p>
        </p:txBody>
      </p:sp>
      <p:sp>
        <p:nvSpPr>
          <p:cNvPr id="39" name="Espace réservé du texte 37">
            <a:extLst>
              <a:ext uri="{FF2B5EF4-FFF2-40B4-BE49-F238E27FC236}">
                <a16:creationId xmlns:a16="http://schemas.microsoft.com/office/drawing/2014/main" id="{DA38CA8D-354F-3CF1-D25C-685EF26E02EB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447239" y="1926359"/>
            <a:ext cx="3279053" cy="317435"/>
          </a:xfrm>
        </p:spPr>
        <p:txBody>
          <a:bodyPr/>
          <a:lstStyle>
            <a:lvl1pPr marL="0" indent="0">
              <a:buNone/>
              <a:defRPr sz="1600" b="1">
                <a:solidFill>
                  <a:srgbClr val="DE7C0F"/>
                </a:solidFill>
              </a:defRPr>
            </a:lvl1pPr>
            <a:lvl2pPr marL="457200" indent="0">
              <a:buNone/>
              <a:defRPr sz="1400">
                <a:solidFill>
                  <a:schemeClr val="tx2"/>
                </a:solidFill>
              </a:defRPr>
            </a:lvl2pPr>
          </a:lstStyle>
          <a:p>
            <a:pPr lvl="0"/>
            <a:r>
              <a:rPr lang="fr-FR" dirty="0" err="1"/>
              <a:t>Paragraph</a:t>
            </a:r>
            <a:r>
              <a:rPr lang="fr-FR" dirty="0"/>
              <a:t> </a:t>
            </a:r>
            <a:r>
              <a:rPr lang="fr-FR" dirty="0" err="1"/>
              <a:t>title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09CADD3-37AE-D860-F49D-80E356A19880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5578474" y="333013"/>
            <a:ext cx="6030913" cy="303791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dirty="0"/>
              <a:t>Section </a:t>
            </a:r>
            <a:r>
              <a:rPr lang="fr-FR" dirty="0" err="1"/>
              <a:t>title</a:t>
            </a:r>
            <a:endParaRPr lang="fr-FR" dirty="0"/>
          </a:p>
        </p:txBody>
      </p:sp>
      <p:sp>
        <p:nvSpPr>
          <p:cNvPr id="8" name="Espace réservé du texte 7">
            <a:extLst>
              <a:ext uri="{FF2B5EF4-FFF2-40B4-BE49-F238E27FC236}">
                <a16:creationId xmlns:a16="http://schemas.microsoft.com/office/drawing/2014/main" id="{0EAA7776-B607-7A68-97F8-F8FCA95D283B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757240" y="6372784"/>
            <a:ext cx="1674812" cy="289977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</a:lstStyle>
          <a:p>
            <a:pPr lvl="0"/>
            <a:r>
              <a:rPr lang="fr-FR" dirty="0"/>
              <a:t>Date</a:t>
            </a:r>
          </a:p>
        </p:txBody>
      </p:sp>
      <p:sp>
        <p:nvSpPr>
          <p:cNvPr id="9" name="Espace réservé du texte 7">
            <a:extLst>
              <a:ext uri="{FF2B5EF4-FFF2-40B4-BE49-F238E27FC236}">
                <a16:creationId xmlns:a16="http://schemas.microsoft.com/office/drawing/2014/main" id="{09ABF693-2C97-EA45-F7CF-4B2A32C2488C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9229464" y="6372783"/>
            <a:ext cx="2379923" cy="289977"/>
          </a:xfrm>
        </p:spPr>
        <p:txBody>
          <a:bodyPr>
            <a:normAutofit/>
          </a:bodyPr>
          <a:lstStyle>
            <a:lvl1pPr marL="0" indent="0">
              <a:buNone/>
              <a:defRPr sz="1000"/>
            </a:lvl1pPr>
          </a:lstStyle>
          <a:p>
            <a:pPr lvl="0"/>
            <a:r>
              <a:rPr lang="fr-FR" dirty="0" err="1"/>
              <a:t>Presentation</a:t>
            </a:r>
            <a:r>
              <a:rPr lang="fr-FR" dirty="0"/>
              <a:t>/</a:t>
            </a:r>
            <a:r>
              <a:rPr lang="fr-FR" dirty="0" err="1"/>
              <a:t>event</a:t>
            </a:r>
            <a:r>
              <a:rPr lang="fr-FR" dirty="0"/>
              <a:t> </a:t>
            </a:r>
            <a:r>
              <a:rPr lang="fr-FR" dirty="0" err="1"/>
              <a:t>name</a:t>
            </a:r>
            <a:endParaRPr lang="fr-FR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DFB2C01E-1008-DAB7-1BE0-7CCC3786DB57}"/>
              </a:ext>
            </a:extLst>
          </p:cNvPr>
          <p:cNvSpPr/>
          <p:nvPr userDrawn="1"/>
        </p:nvSpPr>
        <p:spPr>
          <a:xfrm>
            <a:off x="-17673" y="6781126"/>
            <a:ext cx="12209673" cy="76873"/>
          </a:xfrm>
          <a:prstGeom prst="rect">
            <a:avLst/>
          </a:prstGeom>
          <a:solidFill>
            <a:srgbClr val="017E5E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6" name="Connecteur droit 5">
            <a:extLst>
              <a:ext uri="{FF2B5EF4-FFF2-40B4-BE49-F238E27FC236}">
                <a16:creationId xmlns:a16="http://schemas.microsoft.com/office/drawing/2014/main" id="{4EB8C0B3-09FD-8ED7-0B21-DEEAC98AB5C2}"/>
              </a:ext>
            </a:extLst>
          </p:cNvPr>
          <p:cNvCxnSpPr>
            <a:cxnSpLocks/>
          </p:cNvCxnSpPr>
          <p:nvPr userDrawn="1"/>
        </p:nvCxnSpPr>
        <p:spPr>
          <a:xfrm>
            <a:off x="2819400" y="1372581"/>
            <a:ext cx="2574636" cy="0"/>
          </a:xfrm>
          <a:prstGeom prst="line">
            <a:avLst/>
          </a:prstGeom>
          <a:ln w="12700">
            <a:solidFill>
              <a:srgbClr val="DE7C0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Image 6" descr="Une image contenant Police, Graphique, texte, logo&#10;&#10;Description générée automatiquement">
            <a:extLst>
              <a:ext uri="{FF2B5EF4-FFF2-40B4-BE49-F238E27FC236}">
                <a16:creationId xmlns:a16="http://schemas.microsoft.com/office/drawing/2014/main" id="{AA751470-C7FD-602B-715D-92AEC3357D2B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156662"/>
            <a:ext cx="1835734" cy="351928"/>
          </a:xfrm>
          <a:prstGeom prst="rect">
            <a:avLst/>
          </a:prstGeom>
        </p:spPr>
      </p:pic>
      <p:sp>
        <p:nvSpPr>
          <p:cNvPr id="11" name="Espace réservé du texte 14">
            <a:extLst>
              <a:ext uri="{FF2B5EF4-FFF2-40B4-BE49-F238E27FC236}">
                <a16:creationId xmlns:a16="http://schemas.microsoft.com/office/drawing/2014/main" id="{0BAD4171-5720-3B67-737E-B35B952764DC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815070" y="2408239"/>
            <a:ext cx="3221367" cy="1461652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tx2">
                    <a:lumMod val="95000"/>
                    <a:lumOff val="5000"/>
                  </a:schemeClr>
                </a:solidFill>
              </a:defRPr>
            </a:lvl1pPr>
          </a:lstStyle>
          <a:p>
            <a:pPr lvl="0"/>
            <a:r>
              <a:rPr lang="fr-FR" dirty="0" err="1"/>
              <a:t>Text</a:t>
            </a:r>
            <a:endParaRPr lang="fr-FR" dirty="0"/>
          </a:p>
        </p:txBody>
      </p:sp>
      <p:sp>
        <p:nvSpPr>
          <p:cNvPr id="14" name="Espace réservé du texte 14">
            <a:extLst>
              <a:ext uri="{FF2B5EF4-FFF2-40B4-BE49-F238E27FC236}">
                <a16:creationId xmlns:a16="http://schemas.microsoft.com/office/drawing/2014/main" id="{21CE06D5-0BBB-D1CD-64FF-30CF9568C4B8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4447238" y="2445980"/>
            <a:ext cx="3279053" cy="1461652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tx2">
                    <a:lumMod val="95000"/>
                    <a:lumOff val="5000"/>
                  </a:schemeClr>
                </a:solidFill>
              </a:defRPr>
            </a:lvl1pPr>
          </a:lstStyle>
          <a:p>
            <a:pPr lvl="0"/>
            <a:r>
              <a:rPr lang="fr-FR" dirty="0" err="1"/>
              <a:t>Text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10067062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lines - COMMUNICA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4EA78A9C-8713-20AE-1D06-036A17BD954C}"/>
              </a:ext>
            </a:extLst>
          </p:cNvPr>
          <p:cNvSpPr/>
          <p:nvPr userDrawn="1"/>
        </p:nvSpPr>
        <p:spPr>
          <a:xfrm>
            <a:off x="0" y="0"/>
            <a:ext cx="12192000" cy="969818"/>
          </a:xfrm>
          <a:prstGeom prst="rect">
            <a:avLst/>
          </a:prstGeom>
          <a:solidFill>
            <a:srgbClr val="DE7C0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DE7C0F"/>
              </a:solidFill>
            </a:endParaRPr>
          </a:p>
        </p:txBody>
      </p:sp>
      <p:pic>
        <p:nvPicPr>
          <p:cNvPr id="9" name="Image 8" descr="Une image contenant texte, Police, Graphique, capture d’écran&#10;&#10;Description générée automatiquement">
            <a:extLst>
              <a:ext uri="{FF2B5EF4-FFF2-40B4-BE49-F238E27FC236}">
                <a16:creationId xmlns:a16="http://schemas.microsoft.com/office/drawing/2014/main" id="{533F3E2E-E4CD-9D61-5F60-D1F238F6D52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5566" y="195239"/>
            <a:ext cx="2588074" cy="596450"/>
          </a:xfrm>
          <a:prstGeom prst="rect">
            <a:avLst/>
          </a:prstGeom>
        </p:spPr>
      </p:pic>
      <p:cxnSp>
        <p:nvCxnSpPr>
          <p:cNvPr id="11" name="Connecteur droit 10">
            <a:extLst>
              <a:ext uri="{FF2B5EF4-FFF2-40B4-BE49-F238E27FC236}">
                <a16:creationId xmlns:a16="http://schemas.microsoft.com/office/drawing/2014/main" id="{5A73568B-A645-640C-1B72-350B958232D6}"/>
              </a:ext>
            </a:extLst>
          </p:cNvPr>
          <p:cNvCxnSpPr>
            <a:cxnSpLocks/>
          </p:cNvCxnSpPr>
          <p:nvPr userDrawn="1"/>
        </p:nvCxnSpPr>
        <p:spPr>
          <a:xfrm>
            <a:off x="2819400" y="1372581"/>
            <a:ext cx="2574636" cy="0"/>
          </a:xfrm>
          <a:prstGeom prst="line">
            <a:avLst/>
          </a:prstGeom>
          <a:ln w="12700">
            <a:solidFill>
              <a:srgbClr val="DE7C0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Espace réservé pour une image  15">
            <a:extLst>
              <a:ext uri="{FF2B5EF4-FFF2-40B4-BE49-F238E27FC236}">
                <a16:creationId xmlns:a16="http://schemas.microsoft.com/office/drawing/2014/main" id="{D7A5290E-9F62-8AFF-6671-D3BC51E74B7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838200" y="4452938"/>
            <a:ext cx="2126673" cy="1477962"/>
          </a:xfrm>
          <a:prstGeom prst="roundRect">
            <a:avLst/>
          </a:prstGeom>
        </p:spPr>
        <p:txBody>
          <a:bodyPr/>
          <a:lstStyle>
            <a:lvl1pPr marL="0" indent="0">
              <a:buNone/>
              <a:defRPr sz="1400" i="1">
                <a:solidFill>
                  <a:srgbClr val="DE7C0F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fr-FR" dirty="0" err="1"/>
              <a:t>Add</a:t>
            </a:r>
            <a:r>
              <a:rPr lang="fr-FR" dirty="0"/>
              <a:t> a </a:t>
            </a:r>
            <a:r>
              <a:rPr lang="fr-FR" dirty="0" err="1"/>
              <a:t>picture</a:t>
            </a:r>
            <a:endParaRPr lang="fr-FR" dirty="0"/>
          </a:p>
          <a:p>
            <a:endParaRPr lang="fr-FR" dirty="0"/>
          </a:p>
        </p:txBody>
      </p:sp>
      <p:sp>
        <p:nvSpPr>
          <p:cNvPr id="13" name="Espace réservé pour une image  15">
            <a:extLst>
              <a:ext uri="{FF2B5EF4-FFF2-40B4-BE49-F238E27FC236}">
                <a16:creationId xmlns:a16="http://schemas.microsoft.com/office/drawing/2014/main" id="{59171C25-E277-0A7D-670E-1852898D3D2D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3652729" y="4452938"/>
            <a:ext cx="2126673" cy="1477962"/>
          </a:xfrm>
          <a:prstGeom prst="roundRect">
            <a:avLst/>
          </a:prstGeom>
        </p:spPr>
        <p:txBody>
          <a:bodyPr/>
          <a:lstStyle>
            <a:lvl1pPr marL="0" indent="0">
              <a:buNone/>
              <a:defRPr sz="1400" i="1">
                <a:solidFill>
                  <a:srgbClr val="DE7C0F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fr-FR" dirty="0" err="1"/>
              <a:t>Add</a:t>
            </a:r>
            <a:r>
              <a:rPr lang="fr-FR" dirty="0"/>
              <a:t> a </a:t>
            </a:r>
            <a:r>
              <a:rPr lang="fr-FR" dirty="0" err="1"/>
              <a:t>picture</a:t>
            </a:r>
            <a:endParaRPr lang="fr-FR" dirty="0"/>
          </a:p>
          <a:p>
            <a:endParaRPr lang="fr-FR" dirty="0"/>
          </a:p>
        </p:txBody>
      </p:sp>
      <p:sp>
        <p:nvSpPr>
          <p:cNvPr id="15" name="Espace réservé pour une image  15">
            <a:extLst>
              <a:ext uri="{FF2B5EF4-FFF2-40B4-BE49-F238E27FC236}">
                <a16:creationId xmlns:a16="http://schemas.microsoft.com/office/drawing/2014/main" id="{E3B08337-DADF-D8BA-4345-63C649647544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6567721" y="4452938"/>
            <a:ext cx="2126673" cy="1477962"/>
          </a:xfrm>
          <a:prstGeom prst="roundRect">
            <a:avLst/>
          </a:prstGeom>
        </p:spPr>
        <p:txBody>
          <a:bodyPr/>
          <a:lstStyle>
            <a:lvl1pPr marL="0" indent="0">
              <a:buNone/>
              <a:defRPr sz="1400" i="1">
                <a:solidFill>
                  <a:srgbClr val="DE7C0F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fr-FR" dirty="0" err="1"/>
              <a:t>Add</a:t>
            </a:r>
            <a:r>
              <a:rPr lang="fr-FR" dirty="0"/>
              <a:t> a </a:t>
            </a:r>
            <a:r>
              <a:rPr lang="fr-FR" dirty="0" err="1"/>
              <a:t>picture</a:t>
            </a:r>
            <a:endParaRPr lang="fr-FR" dirty="0"/>
          </a:p>
          <a:p>
            <a:endParaRPr lang="fr-FR" dirty="0"/>
          </a:p>
        </p:txBody>
      </p:sp>
      <p:sp>
        <p:nvSpPr>
          <p:cNvPr id="20" name="Espace réservé pour une image  15">
            <a:extLst>
              <a:ext uri="{FF2B5EF4-FFF2-40B4-BE49-F238E27FC236}">
                <a16:creationId xmlns:a16="http://schemas.microsoft.com/office/drawing/2014/main" id="{944CCAAB-D21E-0CF3-2EA9-05E572B4A984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9482713" y="4452938"/>
            <a:ext cx="2126673" cy="1477962"/>
          </a:xfrm>
          <a:prstGeom prst="roundRect">
            <a:avLst/>
          </a:prstGeom>
        </p:spPr>
        <p:txBody>
          <a:bodyPr/>
          <a:lstStyle>
            <a:lvl1pPr marL="0" indent="0">
              <a:buNone/>
              <a:defRPr sz="1400" i="1">
                <a:solidFill>
                  <a:srgbClr val="DE7C0F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fr-FR" dirty="0" err="1"/>
              <a:t>Add</a:t>
            </a:r>
            <a:r>
              <a:rPr lang="fr-FR" dirty="0"/>
              <a:t> a </a:t>
            </a:r>
            <a:r>
              <a:rPr lang="fr-FR" dirty="0" err="1"/>
              <a:t>picture</a:t>
            </a:r>
            <a:endParaRPr lang="fr-FR" dirty="0"/>
          </a:p>
          <a:p>
            <a:endParaRPr lang="fr-FR" dirty="0"/>
          </a:p>
        </p:txBody>
      </p:sp>
      <p:sp>
        <p:nvSpPr>
          <p:cNvPr id="21" name="Espace réservé du texte 2">
            <a:extLst>
              <a:ext uri="{FF2B5EF4-FFF2-40B4-BE49-F238E27FC236}">
                <a16:creationId xmlns:a16="http://schemas.microsoft.com/office/drawing/2014/main" id="{FC5D99FA-3F9C-F458-77D7-DEBDBCC0A55B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5578474" y="333013"/>
            <a:ext cx="6030913" cy="303791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dirty="0"/>
              <a:t>Section </a:t>
            </a:r>
            <a:r>
              <a:rPr lang="fr-FR" dirty="0" err="1"/>
              <a:t>title</a:t>
            </a:r>
            <a:endParaRPr lang="fr-FR" dirty="0"/>
          </a:p>
        </p:txBody>
      </p:sp>
      <p:sp>
        <p:nvSpPr>
          <p:cNvPr id="22" name="Espace réservé du texte 32">
            <a:extLst>
              <a:ext uri="{FF2B5EF4-FFF2-40B4-BE49-F238E27FC236}">
                <a16:creationId xmlns:a16="http://schemas.microsoft.com/office/drawing/2014/main" id="{D044A2C5-19D3-3F13-DF43-608C797DFD0D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5578475" y="1165225"/>
            <a:ext cx="6030913" cy="492125"/>
          </a:xfrm>
        </p:spPr>
        <p:txBody>
          <a:bodyPr>
            <a:normAutofit/>
          </a:bodyPr>
          <a:lstStyle>
            <a:lvl1pPr marL="0" indent="0">
              <a:buNone/>
              <a:defRPr sz="1800" b="1">
                <a:solidFill>
                  <a:srgbClr val="DE7C0F"/>
                </a:solidFill>
              </a:defRPr>
            </a:lvl1pPr>
          </a:lstStyle>
          <a:p>
            <a:pPr lvl="0"/>
            <a:r>
              <a:rPr lang="fr-FR" dirty="0" err="1"/>
              <a:t>Sub</a:t>
            </a:r>
            <a:r>
              <a:rPr lang="fr-FR" dirty="0"/>
              <a:t>-section </a:t>
            </a:r>
            <a:r>
              <a:rPr lang="fr-FR" dirty="0" err="1"/>
              <a:t>title</a:t>
            </a:r>
            <a:endParaRPr lang="fr-FR" dirty="0"/>
          </a:p>
        </p:txBody>
      </p:sp>
      <p:sp>
        <p:nvSpPr>
          <p:cNvPr id="29" name="Espace réservé du texte 7">
            <a:extLst>
              <a:ext uri="{FF2B5EF4-FFF2-40B4-BE49-F238E27FC236}">
                <a16:creationId xmlns:a16="http://schemas.microsoft.com/office/drawing/2014/main" id="{8CC45932-03A4-9E01-DF58-4C94105F9189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757240" y="6372784"/>
            <a:ext cx="1674812" cy="289977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</a:lstStyle>
          <a:p>
            <a:pPr lvl="0"/>
            <a:r>
              <a:rPr lang="fr-FR" dirty="0"/>
              <a:t>Date</a:t>
            </a:r>
          </a:p>
        </p:txBody>
      </p:sp>
      <p:sp>
        <p:nvSpPr>
          <p:cNvPr id="30" name="Espace réservé du texte 7">
            <a:extLst>
              <a:ext uri="{FF2B5EF4-FFF2-40B4-BE49-F238E27FC236}">
                <a16:creationId xmlns:a16="http://schemas.microsoft.com/office/drawing/2014/main" id="{C0587EC1-7DFB-236C-4CB9-72EEFD776818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9229464" y="6372783"/>
            <a:ext cx="2379923" cy="289977"/>
          </a:xfrm>
        </p:spPr>
        <p:txBody>
          <a:bodyPr>
            <a:normAutofit/>
          </a:bodyPr>
          <a:lstStyle>
            <a:lvl1pPr marL="0" indent="0">
              <a:buNone/>
              <a:defRPr sz="1000"/>
            </a:lvl1pPr>
          </a:lstStyle>
          <a:p>
            <a:pPr lvl="0"/>
            <a:r>
              <a:rPr lang="fr-FR" dirty="0" err="1"/>
              <a:t>Presentation</a:t>
            </a:r>
            <a:r>
              <a:rPr lang="fr-FR" dirty="0"/>
              <a:t>/</a:t>
            </a:r>
            <a:r>
              <a:rPr lang="fr-FR" dirty="0" err="1"/>
              <a:t>event</a:t>
            </a:r>
            <a:r>
              <a:rPr lang="fr-FR" dirty="0"/>
              <a:t> </a:t>
            </a:r>
            <a:r>
              <a:rPr lang="fr-FR" dirty="0" err="1"/>
              <a:t>name</a:t>
            </a:r>
            <a:endParaRPr lang="fr-FR" dirty="0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070BCF90-7583-8B95-A54B-D09A77AD8BC4}"/>
              </a:ext>
            </a:extLst>
          </p:cNvPr>
          <p:cNvSpPr/>
          <p:nvPr userDrawn="1"/>
        </p:nvSpPr>
        <p:spPr>
          <a:xfrm>
            <a:off x="-17673" y="6781126"/>
            <a:ext cx="12209673" cy="76873"/>
          </a:xfrm>
          <a:prstGeom prst="rect">
            <a:avLst/>
          </a:prstGeom>
          <a:solidFill>
            <a:srgbClr val="017E5E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5" name="Image 4" descr="Une image contenant Police, Graphique, texte, logo&#10;&#10;Description générée automatiquement">
            <a:extLst>
              <a:ext uri="{FF2B5EF4-FFF2-40B4-BE49-F238E27FC236}">
                <a16:creationId xmlns:a16="http://schemas.microsoft.com/office/drawing/2014/main" id="{FA440661-6EFA-69BB-1A73-B313312A86E7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156662"/>
            <a:ext cx="1835734" cy="351928"/>
          </a:xfrm>
          <a:prstGeom prst="rect">
            <a:avLst/>
          </a:prstGeom>
        </p:spPr>
      </p:pic>
      <p:sp>
        <p:nvSpPr>
          <p:cNvPr id="12" name="Espace réservé du texte 14">
            <a:extLst>
              <a:ext uri="{FF2B5EF4-FFF2-40B4-BE49-F238E27FC236}">
                <a16:creationId xmlns:a16="http://schemas.microsoft.com/office/drawing/2014/main" id="{DECBF8BE-0369-7E25-D175-D8402ECAFA2F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775566" y="2431461"/>
            <a:ext cx="10852145" cy="1872717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tx2">
                    <a:lumMod val="95000"/>
                    <a:lumOff val="5000"/>
                  </a:schemeClr>
                </a:solidFill>
              </a:defRPr>
            </a:lvl1pPr>
          </a:lstStyle>
          <a:p>
            <a:pPr lvl="0"/>
            <a:r>
              <a:rPr lang="fr-FR" dirty="0" err="1"/>
              <a:t>Text</a:t>
            </a:r>
            <a:endParaRPr lang="fr-FR" dirty="0"/>
          </a:p>
        </p:txBody>
      </p:sp>
      <p:sp>
        <p:nvSpPr>
          <p:cNvPr id="14" name="Espace réservé du texte 37">
            <a:extLst>
              <a:ext uri="{FF2B5EF4-FFF2-40B4-BE49-F238E27FC236}">
                <a16:creationId xmlns:a16="http://schemas.microsoft.com/office/drawing/2014/main" id="{295CF199-2156-C07E-C959-830E20FEEFAE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757240" y="1939925"/>
            <a:ext cx="10852145" cy="315889"/>
          </a:xfrm>
        </p:spPr>
        <p:txBody>
          <a:bodyPr/>
          <a:lstStyle>
            <a:lvl1pPr marL="0" indent="0">
              <a:buNone/>
              <a:defRPr sz="1600" b="1">
                <a:solidFill>
                  <a:srgbClr val="DE7C0F"/>
                </a:solidFill>
              </a:defRPr>
            </a:lvl1pPr>
            <a:lvl2pPr marL="457200" indent="0">
              <a:buNone/>
              <a:defRPr sz="1400">
                <a:solidFill>
                  <a:schemeClr val="tx2"/>
                </a:solidFill>
              </a:defRPr>
            </a:lvl2pPr>
          </a:lstStyle>
          <a:p>
            <a:pPr lvl="0"/>
            <a:r>
              <a:rPr lang="fr-FR" dirty="0" err="1"/>
              <a:t>Paragraph</a:t>
            </a:r>
            <a:r>
              <a:rPr lang="fr-FR" dirty="0"/>
              <a:t> </a:t>
            </a:r>
            <a:r>
              <a:rPr lang="fr-FR" dirty="0" err="1"/>
              <a:t>title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29027096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- COMMUNICA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4EA78A9C-8713-20AE-1D06-036A17BD954C}"/>
              </a:ext>
            </a:extLst>
          </p:cNvPr>
          <p:cNvSpPr/>
          <p:nvPr userDrawn="1"/>
        </p:nvSpPr>
        <p:spPr>
          <a:xfrm>
            <a:off x="0" y="0"/>
            <a:ext cx="12192000" cy="969818"/>
          </a:xfrm>
          <a:prstGeom prst="rect">
            <a:avLst/>
          </a:prstGeom>
          <a:solidFill>
            <a:srgbClr val="DE7C0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pic>
        <p:nvPicPr>
          <p:cNvPr id="9" name="Image 8" descr="Une image contenant texte, Police, Graphique, capture d’écran&#10;&#10;Description générée automatiquement">
            <a:extLst>
              <a:ext uri="{FF2B5EF4-FFF2-40B4-BE49-F238E27FC236}">
                <a16:creationId xmlns:a16="http://schemas.microsoft.com/office/drawing/2014/main" id="{533F3E2E-E4CD-9D61-5F60-D1F238F6D52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5566" y="195239"/>
            <a:ext cx="2588074" cy="596450"/>
          </a:xfrm>
          <a:prstGeom prst="rect">
            <a:avLst/>
          </a:prstGeom>
        </p:spPr>
      </p:pic>
      <p:sp>
        <p:nvSpPr>
          <p:cNvPr id="2" name="Espace réservé du texte 2">
            <a:extLst>
              <a:ext uri="{FF2B5EF4-FFF2-40B4-BE49-F238E27FC236}">
                <a16:creationId xmlns:a16="http://schemas.microsoft.com/office/drawing/2014/main" id="{364D2AEA-64CA-ECE4-2041-D432831B9DED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5578475" y="333013"/>
            <a:ext cx="6030912" cy="303791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dirty="0"/>
              <a:t>Section </a:t>
            </a:r>
            <a:r>
              <a:rPr lang="fr-FR" dirty="0" err="1"/>
              <a:t>title</a:t>
            </a:r>
            <a:endParaRPr lang="fr-FR" dirty="0"/>
          </a:p>
        </p:txBody>
      </p:sp>
      <p:sp>
        <p:nvSpPr>
          <p:cNvPr id="3" name="Espace réservé du texte 32">
            <a:extLst>
              <a:ext uri="{FF2B5EF4-FFF2-40B4-BE49-F238E27FC236}">
                <a16:creationId xmlns:a16="http://schemas.microsoft.com/office/drawing/2014/main" id="{B5374403-86B1-B289-1C53-A5141436C27D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5578475" y="1165225"/>
            <a:ext cx="6030912" cy="492125"/>
          </a:xfrm>
        </p:spPr>
        <p:txBody>
          <a:bodyPr>
            <a:normAutofit/>
          </a:bodyPr>
          <a:lstStyle>
            <a:lvl1pPr marL="0" indent="0">
              <a:buNone/>
              <a:defRPr sz="1800" b="1">
                <a:ln>
                  <a:noFill/>
                </a:ln>
                <a:solidFill>
                  <a:srgbClr val="DE7C0F"/>
                </a:solidFill>
              </a:defRPr>
            </a:lvl1pPr>
          </a:lstStyle>
          <a:p>
            <a:pPr lvl="0"/>
            <a:r>
              <a:rPr lang="fr-FR" dirty="0" err="1"/>
              <a:t>Sub</a:t>
            </a:r>
            <a:r>
              <a:rPr lang="fr-FR" dirty="0"/>
              <a:t>-section </a:t>
            </a:r>
            <a:r>
              <a:rPr lang="fr-FR" dirty="0" err="1"/>
              <a:t>title</a:t>
            </a:r>
            <a:endParaRPr lang="fr-FR" dirty="0"/>
          </a:p>
        </p:txBody>
      </p:sp>
      <p:sp>
        <p:nvSpPr>
          <p:cNvPr id="17" name="Espace réservé du texte 7">
            <a:extLst>
              <a:ext uri="{FF2B5EF4-FFF2-40B4-BE49-F238E27FC236}">
                <a16:creationId xmlns:a16="http://schemas.microsoft.com/office/drawing/2014/main" id="{28A3A483-5641-F85A-B370-80B1287593CC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757240" y="6372784"/>
            <a:ext cx="1674812" cy="289977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</a:lstStyle>
          <a:p>
            <a:pPr lvl="0"/>
            <a:r>
              <a:rPr lang="fr-FR" dirty="0"/>
              <a:t>Date</a:t>
            </a:r>
          </a:p>
        </p:txBody>
      </p:sp>
      <p:sp>
        <p:nvSpPr>
          <p:cNvPr id="18" name="Espace réservé du texte 7">
            <a:extLst>
              <a:ext uri="{FF2B5EF4-FFF2-40B4-BE49-F238E27FC236}">
                <a16:creationId xmlns:a16="http://schemas.microsoft.com/office/drawing/2014/main" id="{A50315F7-6FE8-531D-040E-BACA2689A8FF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9229464" y="6372783"/>
            <a:ext cx="2379923" cy="289977"/>
          </a:xfrm>
        </p:spPr>
        <p:txBody>
          <a:bodyPr>
            <a:normAutofit/>
          </a:bodyPr>
          <a:lstStyle>
            <a:lvl1pPr marL="0" indent="0">
              <a:buNone/>
              <a:defRPr sz="1000"/>
            </a:lvl1pPr>
          </a:lstStyle>
          <a:p>
            <a:pPr lvl="0"/>
            <a:r>
              <a:rPr lang="fr-FR" dirty="0" err="1"/>
              <a:t>Presentation</a:t>
            </a:r>
            <a:r>
              <a:rPr lang="fr-FR" dirty="0"/>
              <a:t>/</a:t>
            </a:r>
            <a:r>
              <a:rPr lang="fr-FR" dirty="0" err="1"/>
              <a:t>event</a:t>
            </a:r>
            <a:r>
              <a:rPr lang="fr-FR" dirty="0"/>
              <a:t> </a:t>
            </a:r>
            <a:r>
              <a:rPr lang="fr-FR" dirty="0" err="1"/>
              <a:t>name</a:t>
            </a:r>
            <a:endParaRPr lang="fr-FR" dirty="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8B9D8E2F-7AFB-D50F-BD84-D9C98B3738D8}"/>
              </a:ext>
            </a:extLst>
          </p:cNvPr>
          <p:cNvSpPr/>
          <p:nvPr userDrawn="1"/>
        </p:nvSpPr>
        <p:spPr>
          <a:xfrm>
            <a:off x="-17673" y="6781126"/>
            <a:ext cx="12209673" cy="76873"/>
          </a:xfrm>
          <a:prstGeom prst="rect">
            <a:avLst/>
          </a:prstGeom>
          <a:solidFill>
            <a:srgbClr val="017E5E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5" name="Connecteur droit 4">
            <a:extLst>
              <a:ext uri="{FF2B5EF4-FFF2-40B4-BE49-F238E27FC236}">
                <a16:creationId xmlns:a16="http://schemas.microsoft.com/office/drawing/2014/main" id="{B0DAB382-F763-56A1-7313-53B07821E0E9}"/>
              </a:ext>
            </a:extLst>
          </p:cNvPr>
          <p:cNvCxnSpPr>
            <a:cxnSpLocks/>
          </p:cNvCxnSpPr>
          <p:nvPr userDrawn="1"/>
        </p:nvCxnSpPr>
        <p:spPr>
          <a:xfrm>
            <a:off x="2819400" y="1372581"/>
            <a:ext cx="2574636" cy="0"/>
          </a:xfrm>
          <a:prstGeom prst="line">
            <a:avLst/>
          </a:prstGeom>
          <a:ln w="12700">
            <a:solidFill>
              <a:srgbClr val="DE7C0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Image 5" descr="Une image contenant Police, Graphique, texte, logo&#10;&#10;Description générée automatiquement">
            <a:extLst>
              <a:ext uri="{FF2B5EF4-FFF2-40B4-BE49-F238E27FC236}">
                <a16:creationId xmlns:a16="http://schemas.microsoft.com/office/drawing/2014/main" id="{55F2D613-3F26-85E6-FE3A-1D0D80D9FB4B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7240" y="1167607"/>
            <a:ext cx="1835734" cy="351928"/>
          </a:xfrm>
          <a:prstGeom prst="rect">
            <a:avLst/>
          </a:prstGeom>
        </p:spPr>
      </p:pic>
      <p:sp>
        <p:nvSpPr>
          <p:cNvPr id="7" name="Espace réservé du texte 14">
            <a:extLst>
              <a:ext uri="{FF2B5EF4-FFF2-40B4-BE49-F238E27FC236}">
                <a16:creationId xmlns:a16="http://schemas.microsoft.com/office/drawing/2014/main" id="{50CA9991-7891-AF0F-0112-E523EA76F90E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757240" y="2391555"/>
            <a:ext cx="10852147" cy="354879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tx2">
                    <a:lumMod val="95000"/>
                    <a:lumOff val="5000"/>
                  </a:schemeClr>
                </a:solidFill>
              </a:defRPr>
            </a:lvl1pPr>
          </a:lstStyle>
          <a:p>
            <a:pPr lvl="0"/>
            <a:r>
              <a:rPr lang="fr-FR" dirty="0" err="1"/>
              <a:t>Text</a:t>
            </a:r>
            <a:endParaRPr lang="fr-FR" dirty="0"/>
          </a:p>
        </p:txBody>
      </p:sp>
      <p:sp>
        <p:nvSpPr>
          <p:cNvPr id="12" name="Espace réservé du texte 37">
            <a:extLst>
              <a:ext uri="{FF2B5EF4-FFF2-40B4-BE49-F238E27FC236}">
                <a16:creationId xmlns:a16="http://schemas.microsoft.com/office/drawing/2014/main" id="{426A4907-A8A0-2901-15E3-8FBFC646160E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757240" y="1939925"/>
            <a:ext cx="10852145" cy="315889"/>
          </a:xfrm>
        </p:spPr>
        <p:txBody>
          <a:bodyPr/>
          <a:lstStyle>
            <a:lvl1pPr marL="0" indent="0">
              <a:buNone/>
              <a:defRPr sz="1600" b="1">
                <a:solidFill>
                  <a:srgbClr val="DE7C0F"/>
                </a:solidFill>
              </a:defRPr>
            </a:lvl1pPr>
            <a:lvl2pPr marL="457200" indent="0">
              <a:buNone/>
              <a:defRPr sz="1400">
                <a:solidFill>
                  <a:schemeClr val="tx2"/>
                </a:solidFill>
              </a:defRPr>
            </a:lvl2pPr>
          </a:lstStyle>
          <a:p>
            <a:pPr lvl="0"/>
            <a:r>
              <a:rPr lang="fr-FR" dirty="0" err="1"/>
              <a:t>Paragraph</a:t>
            </a:r>
            <a:r>
              <a:rPr lang="fr-FR" dirty="0"/>
              <a:t> </a:t>
            </a:r>
            <a:r>
              <a:rPr lang="fr-FR" dirty="0" err="1"/>
              <a:t>title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61338025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+ picture - COMMUNICA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4EA78A9C-8713-20AE-1D06-036A17BD954C}"/>
              </a:ext>
            </a:extLst>
          </p:cNvPr>
          <p:cNvSpPr/>
          <p:nvPr userDrawn="1"/>
        </p:nvSpPr>
        <p:spPr>
          <a:xfrm>
            <a:off x="0" y="0"/>
            <a:ext cx="12192000" cy="969818"/>
          </a:xfrm>
          <a:prstGeom prst="rect">
            <a:avLst/>
          </a:prstGeom>
          <a:solidFill>
            <a:srgbClr val="DE7C0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n>
                <a:noFill/>
              </a:ln>
            </a:endParaRPr>
          </a:p>
        </p:txBody>
      </p:sp>
      <p:pic>
        <p:nvPicPr>
          <p:cNvPr id="9" name="Image 8" descr="Une image contenant texte, Police, Graphique, capture d’écran&#10;&#10;Description générée automatiquement">
            <a:extLst>
              <a:ext uri="{FF2B5EF4-FFF2-40B4-BE49-F238E27FC236}">
                <a16:creationId xmlns:a16="http://schemas.microsoft.com/office/drawing/2014/main" id="{533F3E2E-E4CD-9D61-5F60-D1F238F6D52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5566" y="195239"/>
            <a:ext cx="2588074" cy="596450"/>
          </a:xfrm>
          <a:prstGeom prst="rect">
            <a:avLst/>
          </a:prstGeom>
        </p:spPr>
      </p:pic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956D0AE-B202-9EFC-F822-AD601D92271F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6326188" y="1939925"/>
            <a:ext cx="5283200" cy="4013201"/>
          </a:xfrm>
        </p:spPr>
        <p:txBody>
          <a:bodyPr>
            <a:normAutofit/>
          </a:bodyPr>
          <a:lstStyle>
            <a:lvl1pPr marL="0" indent="0">
              <a:buNone/>
              <a:defRPr sz="1400" i="1">
                <a:solidFill>
                  <a:srgbClr val="DE7C0F"/>
                </a:solidFill>
              </a:defRPr>
            </a:lvl1pPr>
          </a:lstStyle>
          <a:p>
            <a:pPr lvl="0"/>
            <a:r>
              <a:rPr lang="fr-FR" dirty="0" err="1"/>
              <a:t>Add</a:t>
            </a:r>
            <a:r>
              <a:rPr lang="fr-FR" dirty="0"/>
              <a:t> a </a:t>
            </a:r>
            <a:r>
              <a:rPr lang="fr-FR" dirty="0" err="1"/>
              <a:t>picture</a:t>
            </a:r>
            <a:endParaRPr lang="fr-FR" dirty="0"/>
          </a:p>
        </p:txBody>
      </p:sp>
      <p:sp>
        <p:nvSpPr>
          <p:cNvPr id="2" name="Espace réservé du texte 2">
            <a:extLst>
              <a:ext uri="{FF2B5EF4-FFF2-40B4-BE49-F238E27FC236}">
                <a16:creationId xmlns:a16="http://schemas.microsoft.com/office/drawing/2014/main" id="{369F8288-500F-8359-9DEF-C941922D9335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5578474" y="333013"/>
            <a:ext cx="6030913" cy="303791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dirty="0"/>
              <a:t>Section </a:t>
            </a:r>
            <a:r>
              <a:rPr lang="fr-FR" dirty="0" err="1"/>
              <a:t>title</a:t>
            </a:r>
            <a:endParaRPr lang="fr-FR" dirty="0"/>
          </a:p>
        </p:txBody>
      </p:sp>
      <p:sp>
        <p:nvSpPr>
          <p:cNvPr id="4" name="Espace réservé du texte 32">
            <a:extLst>
              <a:ext uri="{FF2B5EF4-FFF2-40B4-BE49-F238E27FC236}">
                <a16:creationId xmlns:a16="http://schemas.microsoft.com/office/drawing/2014/main" id="{DBF365D5-7A55-0153-4C2C-9502C21315F1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5578475" y="1165225"/>
            <a:ext cx="6030913" cy="492125"/>
          </a:xfrm>
        </p:spPr>
        <p:txBody>
          <a:bodyPr>
            <a:normAutofit/>
          </a:bodyPr>
          <a:lstStyle>
            <a:lvl1pPr marL="0" indent="0">
              <a:buNone/>
              <a:defRPr sz="1800" b="1">
                <a:ln>
                  <a:noFill/>
                </a:ln>
                <a:solidFill>
                  <a:srgbClr val="DE7C0F"/>
                </a:solidFill>
              </a:defRPr>
            </a:lvl1pPr>
          </a:lstStyle>
          <a:p>
            <a:pPr lvl="0"/>
            <a:r>
              <a:rPr lang="fr-FR" dirty="0" err="1"/>
              <a:t>Sub</a:t>
            </a:r>
            <a:r>
              <a:rPr lang="fr-FR" dirty="0"/>
              <a:t>-section </a:t>
            </a:r>
            <a:r>
              <a:rPr lang="fr-FR" dirty="0" err="1"/>
              <a:t>title</a:t>
            </a:r>
            <a:endParaRPr lang="fr-FR" dirty="0"/>
          </a:p>
        </p:txBody>
      </p:sp>
      <p:sp>
        <p:nvSpPr>
          <p:cNvPr id="18" name="Espace réservé du texte 7">
            <a:extLst>
              <a:ext uri="{FF2B5EF4-FFF2-40B4-BE49-F238E27FC236}">
                <a16:creationId xmlns:a16="http://schemas.microsoft.com/office/drawing/2014/main" id="{A2E759D8-539E-E4E9-3B19-1AC8F2F2883C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757240" y="6372784"/>
            <a:ext cx="1674812" cy="289977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</a:lstStyle>
          <a:p>
            <a:pPr lvl="0"/>
            <a:r>
              <a:rPr lang="fr-FR" dirty="0"/>
              <a:t>Date</a:t>
            </a:r>
          </a:p>
        </p:txBody>
      </p:sp>
      <p:sp>
        <p:nvSpPr>
          <p:cNvPr id="19" name="Espace réservé du texte 7">
            <a:extLst>
              <a:ext uri="{FF2B5EF4-FFF2-40B4-BE49-F238E27FC236}">
                <a16:creationId xmlns:a16="http://schemas.microsoft.com/office/drawing/2014/main" id="{92939FB1-6A70-A6B7-6104-131038AABA8F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9229464" y="6372783"/>
            <a:ext cx="2379923" cy="289977"/>
          </a:xfrm>
        </p:spPr>
        <p:txBody>
          <a:bodyPr>
            <a:normAutofit/>
          </a:bodyPr>
          <a:lstStyle>
            <a:lvl1pPr marL="0" indent="0">
              <a:buNone/>
              <a:defRPr sz="1000"/>
            </a:lvl1pPr>
          </a:lstStyle>
          <a:p>
            <a:pPr lvl="0"/>
            <a:r>
              <a:rPr lang="fr-FR" dirty="0" err="1"/>
              <a:t>Presentation</a:t>
            </a:r>
            <a:r>
              <a:rPr lang="fr-FR" dirty="0"/>
              <a:t>/</a:t>
            </a:r>
            <a:r>
              <a:rPr lang="fr-FR" dirty="0" err="1"/>
              <a:t>event</a:t>
            </a:r>
            <a:r>
              <a:rPr lang="fr-FR" dirty="0"/>
              <a:t> </a:t>
            </a:r>
            <a:r>
              <a:rPr lang="fr-FR" dirty="0" err="1"/>
              <a:t>name</a:t>
            </a:r>
            <a:endParaRPr lang="fr-FR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4110CE10-115B-F79D-8019-C7E0819598EA}"/>
              </a:ext>
            </a:extLst>
          </p:cNvPr>
          <p:cNvSpPr/>
          <p:nvPr userDrawn="1"/>
        </p:nvSpPr>
        <p:spPr>
          <a:xfrm>
            <a:off x="-17673" y="6781126"/>
            <a:ext cx="12209673" cy="76873"/>
          </a:xfrm>
          <a:prstGeom prst="rect">
            <a:avLst/>
          </a:prstGeom>
          <a:solidFill>
            <a:srgbClr val="017E5E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5" name="Connecteur droit 4">
            <a:extLst>
              <a:ext uri="{FF2B5EF4-FFF2-40B4-BE49-F238E27FC236}">
                <a16:creationId xmlns:a16="http://schemas.microsoft.com/office/drawing/2014/main" id="{564198B8-CDA4-DCE7-43C9-AF01250E6BD6}"/>
              </a:ext>
            </a:extLst>
          </p:cNvPr>
          <p:cNvCxnSpPr>
            <a:cxnSpLocks/>
          </p:cNvCxnSpPr>
          <p:nvPr userDrawn="1"/>
        </p:nvCxnSpPr>
        <p:spPr>
          <a:xfrm>
            <a:off x="2819400" y="1372581"/>
            <a:ext cx="2574636" cy="0"/>
          </a:xfrm>
          <a:prstGeom prst="line">
            <a:avLst/>
          </a:prstGeom>
          <a:ln w="12700">
            <a:solidFill>
              <a:srgbClr val="DE7C0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Image 5" descr="Une image contenant Police, Graphique, texte, logo&#10;&#10;Description générée automatiquement">
            <a:extLst>
              <a:ext uri="{FF2B5EF4-FFF2-40B4-BE49-F238E27FC236}">
                <a16:creationId xmlns:a16="http://schemas.microsoft.com/office/drawing/2014/main" id="{7F83FF1C-CCC0-2CDF-0641-050B3C05266E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156662"/>
            <a:ext cx="1835734" cy="351928"/>
          </a:xfrm>
          <a:prstGeom prst="rect">
            <a:avLst/>
          </a:prstGeom>
        </p:spPr>
      </p:pic>
      <p:sp>
        <p:nvSpPr>
          <p:cNvPr id="7" name="Espace réservé du texte 14">
            <a:extLst>
              <a:ext uri="{FF2B5EF4-FFF2-40B4-BE49-F238E27FC236}">
                <a16:creationId xmlns:a16="http://schemas.microsoft.com/office/drawing/2014/main" id="{D8A5CEB5-4916-4558-12FA-A9AE7459C7F8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709339" y="2374179"/>
            <a:ext cx="5305701" cy="3578947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tx2">
                    <a:lumMod val="95000"/>
                    <a:lumOff val="5000"/>
                  </a:schemeClr>
                </a:solidFill>
              </a:defRPr>
            </a:lvl1pPr>
          </a:lstStyle>
          <a:p>
            <a:pPr lvl="0"/>
            <a:r>
              <a:rPr lang="fr-FR" dirty="0" err="1"/>
              <a:t>Text</a:t>
            </a:r>
            <a:endParaRPr lang="fr-FR" dirty="0"/>
          </a:p>
        </p:txBody>
      </p:sp>
      <p:sp>
        <p:nvSpPr>
          <p:cNvPr id="12" name="Espace réservé du texte 37">
            <a:extLst>
              <a:ext uri="{FF2B5EF4-FFF2-40B4-BE49-F238E27FC236}">
                <a16:creationId xmlns:a16="http://schemas.microsoft.com/office/drawing/2014/main" id="{B6BF2F7C-CEF1-E922-8904-5557A97C3D2D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757241" y="1939925"/>
            <a:ext cx="5257800" cy="315889"/>
          </a:xfrm>
        </p:spPr>
        <p:txBody>
          <a:bodyPr/>
          <a:lstStyle>
            <a:lvl1pPr marL="0" indent="0">
              <a:buNone/>
              <a:defRPr sz="1600" b="1">
                <a:solidFill>
                  <a:srgbClr val="DE7C0F"/>
                </a:solidFill>
              </a:defRPr>
            </a:lvl1pPr>
            <a:lvl2pPr marL="457200" indent="0">
              <a:buNone/>
              <a:defRPr sz="1400">
                <a:solidFill>
                  <a:schemeClr val="tx2"/>
                </a:solidFill>
              </a:defRPr>
            </a:lvl2pPr>
          </a:lstStyle>
          <a:p>
            <a:pPr lvl="0"/>
            <a:r>
              <a:rPr lang="fr-FR" dirty="0" err="1"/>
              <a:t>Paragraph</a:t>
            </a:r>
            <a:r>
              <a:rPr lang="fr-FR" dirty="0"/>
              <a:t> </a:t>
            </a:r>
            <a:r>
              <a:rPr lang="fr-FR" dirty="0" err="1"/>
              <a:t>title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20550329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 colour - COMMUNICA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4EA78A9C-8713-20AE-1D06-036A17BD954C}"/>
              </a:ext>
            </a:extLst>
          </p:cNvPr>
          <p:cNvSpPr/>
          <p:nvPr userDrawn="1"/>
        </p:nvSpPr>
        <p:spPr>
          <a:xfrm>
            <a:off x="0" y="0"/>
            <a:ext cx="5933028" cy="6858000"/>
          </a:xfrm>
          <a:prstGeom prst="rect">
            <a:avLst/>
          </a:prstGeom>
          <a:solidFill>
            <a:srgbClr val="DE7C0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pic>
        <p:nvPicPr>
          <p:cNvPr id="9" name="Image 8" descr="Une image contenant texte, Police, Graphique, capture d’écran&#10;&#10;Description générée automatiquement">
            <a:extLst>
              <a:ext uri="{FF2B5EF4-FFF2-40B4-BE49-F238E27FC236}">
                <a16:creationId xmlns:a16="http://schemas.microsoft.com/office/drawing/2014/main" id="{533F3E2E-E4CD-9D61-5F60-D1F238F6D52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1805" y="270626"/>
            <a:ext cx="2588074" cy="596450"/>
          </a:xfrm>
          <a:prstGeom prst="rect">
            <a:avLst/>
          </a:prstGeom>
        </p:spPr>
      </p:pic>
      <p:sp>
        <p:nvSpPr>
          <p:cNvPr id="12" name="Espace réservé du texte 32">
            <a:extLst>
              <a:ext uri="{FF2B5EF4-FFF2-40B4-BE49-F238E27FC236}">
                <a16:creationId xmlns:a16="http://schemas.microsoft.com/office/drawing/2014/main" id="{17CF3A3E-2A59-7BBD-E4B8-C25AE1FF17F9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7896224" y="374951"/>
            <a:ext cx="3713162" cy="492125"/>
          </a:xfrm>
        </p:spPr>
        <p:txBody>
          <a:bodyPr>
            <a:normAutofit/>
          </a:bodyPr>
          <a:lstStyle>
            <a:lvl1pPr marL="0" indent="0">
              <a:buNone/>
              <a:defRPr sz="1800" b="1">
                <a:ln>
                  <a:noFill/>
                </a:ln>
                <a:solidFill>
                  <a:srgbClr val="DE7C0F"/>
                </a:solidFill>
              </a:defRPr>
            </a:lvl1pPr>
          </a:lstStyle>
          <a:p>
            <a:pPr lvl="0"/>
            <a:r>
              <a:rPr lang="fr-FR" dirty="0" err="1"/>
              <a:t>Add</a:t>
            </a:r>
            <a:r>
              <a:rPr lang="fr-FR" dirty="0"/>
              <a:t> section </a:t>
            </a:r>
            <a:r>
              <a:rPr lang="fr-FR" dirty="0" err="1"/>
              <a:t>title</a:t>
            </a:r>
            <a:endParaRPr lang="fr-FR" dirty="0"/>
          </a:p>
        </p:txBody>
      </p:sp>
      <p:sp>
        <p:nvSpPr>
          <p:cNvPr id="18" name="Espace réservé du texte 7">
            <a:extLst>
              <a:ext uri="{FF2B5EF4-FFF2-40B4-BE49-F238E27FC236}">
                <a16:creationId xmlns:a16="http://schemas.microsoft.com/office/drawing/2014/main" id="{CC345B77-C86C-7E9F-C171-3C56A1FFEADD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757240" y="6372784"/>
            <a:ext cx="1674812" cy="289977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dirty="0"/>
              <a:t>Date</a:t>
            </a:r>
          </a:p>
        </p:txBody>
      </p:sp>
      <p:sp>
        <p:nvSpPr>
          <p:cNvPr id="19" name="Espace réservé du texte 7">
            <a:extLst>
              <a:ext uri="{FF2B5EF4-FFF2-40B4-BE49-F238E27FC236}">
                <a16:creationId xmlns:a16="http://schemas.microsoft.com/office/drawing/2014/main" id="{33E44E82-C111-DD17-596C-1CAA8EEBBA14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9229464" y="6372783"/>
            <a:ext cx="2379923" cy="289977"/>
          </a:xfrm>
        </p:spPr>
        <p:txBody>
          <a:bodyPr>
            <a:normAutofit/>
          </a:bodyPr>
          <a:lstStyle>
            <a:lvl1pPr marL="0" indent="0">
              <a:buNone/>
              <a:defRPr sz="1000"/>
            </a:lvl1pPr>
          </a:lstStyle>
          <a:p>
            <a:pPr lvl="0"/>
            <a:r>
              <a:rPr lang="fr-FR" dirty="0" err="1"/>
              <a:t>Presentation</a:t>
            </a:r>
            <a:r>
              <a:rPr lang="fr-FR" dirty="0"/>
              <a:t>/</a:t>
            </a:r>
            <a:r>
              <a:rPr lang="fr-FR" dirty="0" err="1"/>
              <a:t>event</a:t>
            </a:r>
            <a:r>
              <a:rPr lang="fr-FR" dirty="0"/>
              <a:t> </a:t>
            </a:r>
            <a:r>
              <a:rPr lang="fr-FR" dirty="0" err="1"/>
              <a:t>name</a:t>
            </a:r>
            <a:endParaRPr lang="fr-FR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309B6676-519F-0864-F949-88E58BCD7BBA}"/>
              </a:ext>
            </a:extLst>
          </p:cNvPr>
          <p:cNvSpPr/>
          <p:nvPr userDrawn="1"/>
        </p:nvSpPr>
        <p:spPr>
          <a:xfrm>
            <a:off x="5933028" y="6781126"/>
            <a:ext cx="6258972" cy="76874"/>
          </a:xfrm>
          <a:prstGeom prst="rect">
            <a:avLst/>
          </a:prstGeom>
          <a:solidFill>
            <a:srgbClr val="017E5E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3" name="Image 2" descr="Une image contenant Police, Graphique, texte, logo&#10;&#10;Description générée automatiquement">
            <a:extLst>
              <a:ext uri="{FF2B5EF4-FFF2-40B4-BE49-F238E27FC236}">
                <a16:creationId xmlns:a16="http://schemas.microsoft.com/office/drawing/2014/main" id="{16ED9537-5874-2D24-D9F3-5FB1908F5D0B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58972" y="442299"/>
            <a:ext cx="1458940" cy="279693"/>
          </a:xfrm>
          <a:prstGeom prst="rect">
            <a:avLst/>
          </a:prstGeom>
        </p:spPr>
      </p:pic>
      <p:sp>
        <p:nvSpPr>
          <p:cNvPr id="5" name="Espace réservé du texte 14">
            <a:extLst>
              <a:ext uri="{FF2B5EF4-FFF2-40B4-BE49-F238E27FC236}">
                <a16:creationId xmlns:a16="http://schemas.microsoft.com/office/drawing/2014/main" id="{605087EB-F90E-9EF7-CF3A-ED3A77D829CD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501805" y="1825193"/>
            <a:ext cx="5077944" cy="4352351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6"/>
                </a:solidFill>
              </a:defRPr>
            </a:lvl1pPr>
          </a:lstStyle>
          <a:p>
            <a:pPr lvl="0"/>
            <a:r>
              <a:rPr lang="fr-FR" dirty="0" err="1"/>
              <a:t>Text</a:t>
            </a:r>
            <a:endParaRPr lang="fr-FR" dirty="0"/>
          </a:p>
        </p:txBody>
      </p:sp>
      <p:sp>
        <p:nvSpPr>
          <p:cNvPr id="6" name="Espace réservé du texte 14">
            <a:extLst>
              <a:ext uri="{FF2B5EF4-FFF2-40B4-BE49-F238E27FC236}">
                <a16:creationId xmlns:a16="http://schemas.microsoft.com/office/drawing/2014/main" id="{DC85AA2D-6D02-9025-4664-707DDF1B3CE2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6258971" y="1838914"/>
            <a:ext cx="5350415" cy="4338629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tx2">
                    <a:lumMod val="95000"/>
                    <a:lumOff val="5000"/>
                  </a:schemeClr>
                </a:solidFill>
              </a:defRPr>
            </a:lvl1pPr>
          </a:lstStyle>
          <a:p>
            <a:pPr lvl="0"/>
            <a:r>
              <a:rPr lang="fr-FR" dirty="0" err="1"/>
              <a:t>Text</a:t>
            </a:r>
            <a:endParaRPr lang="fr-FR" dirty="0"/>
          </a:p>
        </p:txBody>
      </p:sp>
      <p:sp>
        <p:nvSpPr>
          <p:cNvPr id="7" name="Espace réservé du texte 22">
            <a:extLst>
              <a:ext uri="{FF2B5EF4-FFF2-40B4-BE49-F238E27FC236}">
                <a16:creationId xmlns:a16="http://schemas.microsoft.com/office/drawing/2014/main" id="{30925AC0-D16C-E554-D3E0-5A165CA403C8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501806" y="1340847"/>
            <a:ext cx="5077944" cy="289977"/>
          </a:xfrm>
        </p:spPr>
        <p:txBody>
          <a:bodyPr/>
          <a:lstStyle>
            <a:lvl1pPr marL="0" indent="0">
              <a:buNone/>
              <a:defRPr sz="1600" b="1">
                <a:solidFill>
                  <a:schemeClr val="accent6"/>
                </a:solidFill>
              </a:defRPr>
            </a:lvl1pPr>
            <a:lvl2pPr marL="457200" indent="0">
              <a:buNone/>
              <a:defRPr sz="1400">
                <a:solidFill>
                  <a:schemeClr val="accent6"/>
                </a:solidFill>
              </a:defRPr>
            </a:lvl2pPr>
          </a:lstStyle>
          <a:p>
            <a:pPr lvl="0"/>
            <a:r>
              <a:rPr lang="fr-FR" dirty="0" err="1"/>
              <a:t>Paragraph</a:t>
            </a:r>
            <a:r>
              <a:rPr lang="fr-FR" dirty="0"/>
              <a:t> </a:t>
            </a:r>
            <a:r>
              <a:rPr lang="fr-FR" dirty="0" err="1"/>
              <a:t>title</a:t>
            </a:r>
            <a:endParaRPr lang="fr-FR" dirty="0"/>
          </a:p>
        </p:txBody>
      </p:sp>
      <p:sp>
        <p:nvSpPr>
          <p:cNvPr id="11" name="Espace réservé du texte 37">
            <a:extLst>
              <a:ext uri="{FF2B5EF4-FFF2-40B4-BE49-F238E27FC236}">
                <a16:creationId xmlns:a16="http://schemas.microsoft.com/office/drawing/2014/main" id="{4B798D08-9F6B-456D-834E-B6FDF16A04B5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258970" y="1340847"/>
            <a:ext cx="5226473" cy="338173"/>
          </a:xfrm>
        </p:spPr>
        <p:txBody>
          <a:bodyPr/>
          <a:lstStyle>
            <a:lvl1pPr marL="0" indent="0">
              <a:buNone/>
              <a:defRPr sz="1600" b="1">
                <a:solidFill>
                  <a:srgbClr val="DE7C0F"/>
                </a:solidFill>
              </a:defRPr>
            </a:lvl1pPr>
            <a:lvl2pPr marL="457200" indent="0">
              <a:buNone/>
              <a:defRPr sz="1400">
                <a:solidFill>
                  <a:schemeClr val="tx2"/>
                </a:solidFill>
              </a:defRPr>
            </a:lvl2pPr>
          </a:lstStyle>
          <a:p>
            <a:pPr lvl="0"/>
            <a:r>
              <a:rPr lang="fr-FR" dirty="0" err="1"/>
              <a:t>Paragraph</a:t>
            </a:r>
            <a:r>
              <a:rPr lang="fr-FR" dirty="0"/>
              <a:t> </a:t>
            </a:r>
            <a:r>
              <a:rPr lang="fr-FR" dirty="0" err="1"/>
              <a:t>title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878519183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clus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3898D91F-C380-7CFD-5342-8FDED4181E92}"/>
              </a:ext>
            </a:extLst>
          </p:cNvPr>
          <p:cNvSpPr/>
          <p:nvPr userDrawn="1"/>
        </p:nvSpPr>
        <p:spPr>
          <a:xfrm>
            <a:off x="-10120" y="-25385"/>
            <a:ext cx="12212233" cy="2697252"/>
          </a:xfrm>
          <a:prstGeom prst="rect">
            <a:avLst/>
          </a:prstGeom>
          <a:solidFill>
            <a:srgbClr val="017E5E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7" name="Espace réservé du texte 6">
            <a:extLst>
              <a:ext uri="{FF2B5EF4-FFF2-40B4-BE49-F238E27FC236}">
                <a16:creationId xmlns:a16="http://schemas.microsoft.com/office/drawing/2014/main" id="{C6E94DBE-DE83-77FE-CA03-2FEFC4FDB31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767182" y="955527"/>
            <a:ext cx="6657627" cy="1271045"/>
          </a:xfrm>
        </p:spPr>
        <p:txBody>
          <a:bodyPr>
            <a:normAutofit/>
          </a:bodyPr>
          <a:lstStyle>
            <a:lvl1pPr marL="0" indent="0" algn="ctr">
              <a:buNone/>
              <a:defRPr sz="4000" b="1">
                <a:solidFill>
                  <a:schemeClr val="accent6"/>
                </a:solidFill>
                <a:latin typeface="+mj-lt"/>
              </a:defRPr>
            </a:lvl1pPr>
          </a:lstStyle>
          <a:p>
            <a:pPr lvl="0"/>
            <a:r>
              <a:rPr lang="fr-FR" dirty="0"/>
              <a:t>THANK YOU </a:t>
            </a:r>
          </a:p>
          <a:p>
            <a:pPr lvl="0"/>
            <a:r>
              <a:rPr lang="fr-FR" dirty="0"/>
              <a:t>FOR YOUR ATTENTION </a:t>
            </a:r>
          </a:p>
        </p:txBody>
      </p:sp>
      <p:pic>
        <p:nvPicPr>
          <p:cNvPr id="9" name="Image 8" descr="Une image contenant Police, capture d’écran, texte, Graphique&#10;&#10;Description générée automatiquement">
            <a:extLst>
              <a:ext uri="{FF2B5EF4-FFF2-40B4-BE49-F238E27FC236}">
                <a16:creationId xmlns:a16="http://schemas.microsoft.com/office/drawing/2014/main" id="{9488D5EB-418B-C461-56B8-B27F477AA35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9439" y="3439895"/>
            <a:ext cx="4659267" cy="1008145"/>
          </a:xfrm>
          <a:prstGeom prst="rect">
            <a:avLst/>
          </a:prstGeom>
        </p:spPr>
      </p:pic>
      <p:pic>
        <p:nvPicPr>
          <p:cNvPr id="10" name="Image 9" descr="Une image contenant Graphique, Police, capture d’écran, graphisme&#10;&#10;Description générée automatiquement">
            <a:extLst>
              <a:ext uri="{FF2B5EF4-FFF2-40B4-BE49-F238E27FC236}">
                <a16:creationId xmlns:a16="http://schemas.microsoft.com/office/drawing/2014/main" id="{F6C42DFA-D6B7-A1C0-4925-0C8F4B7DA974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8556" y="5216067"/>
            <a:ext cx="875419" cy="389366"/>
          </a:xfrm>
          <a:prstGeom prst="rect">
            <a:avLst/>
          </a:prstGeom>
        </p:spPr>
      </p:pic>
      <p:pic>
        <p:nvPicPr>
          <p:cNvPr id="11" name="Image 10" descr="Une image contenant Police, Graphique, logo, capture d’écran&#10;&#10;Description générée automatiquement">
            <a:extLst>
              <a:ext uri="{FF2B5EF4-FFF2-40B4-BE49-F238E27FC236}">
                <a16:creationId xmlns:a16="http://schemas.microsoft.com/office/drawing/2014/main" id="{BDD44E11-B313-0149-00DD-B1BC924E4C37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8556" y="4655943"/>
            <a:ext cx="1163162" cy="408753"/>
          </a:xfrm>
          <a:prstGeom prst="rect">
            <a:avLst/>
          </a:prstGeom>
        </p:spPr>
      </p:pic>
      <p:pic>
        <p:nvPicPr>
          <p:cNvPr id="12" name="Image 11" descr="Une image contenant Police, Graphique, capture d’écran, conception&#10;&#10;Description générée automatiquement">
            <a:extLst>
              <a:ext uri="{FF2B5EF4-FFF2-40B4-BE49-F238E27FC236}">
                <a16:creationId xmlns:a16="http://schemas.microsoft.com/office/drawing/2014/main" id="{FC7038C0-A5A5-025F-BFA5-A3AE7EC3EBD6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1620" y="4651183"/>
            <a:ext cx="1169617" cy="409227"/>
          </a:xfrm>
          <a:prstGeom prst="rect">
            <a:avLst/>
          </a:prstGeom>
        </p:spPr>
      </p:pic>
      <p:pic>
        <p:nvPicPr>
          <p:cNvPr id="13" name="Image 12" descr="Une image contenant Police, Graphique, texte, logo&#10;&#10;Description générée automatiquement">
            <a:extLst>
              <a:ext uri="{FF2B5EF4-FFF2-40B4-BE49-F238E27FC236}">
                <a16:creationId xmlns:a16="http://schemas.microsoft.com/office/drawing/2014/main" id="{E80705AE-5CED-5F9F-D5AB-6890FB737473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1620" y="5216067"/>
            <a:ext cx="2135592" cy="409414"/>
          </a:xfrm>
          <a:prstGeom prst="rect">
            <a:avLst/>
          </a:prstGeom>
        </p:spPr>
      </p:pic>
      <p:sp>
        <p:nvSpPr>
          <p:cNvPr id="14" name="ZoneTexte 13">
            <a:extLst>
              <a:ext uri="{FF2B5EF4-FFF2-40B4-BE49-F238E27FC236}">
                <a16:creationId xmlns:a16="http://schemas.microsoft.com/office/drawing/2014/main" id="{B1E60B66-5B44-A82B-F9A4-3A48C5FB56AB}"/>
              </a:ext>
            </a:extLst>
          </p:cNvPr>
          <p:cNvSpPr txBox="1"/>
          <p:nvPr userDrawn="1"/>
        </p:nvSpPr>
        <p:spPr>
          <a:xfrm>
            <a:off x="7363526" y="4107144"/>
            <a:ext cx="30442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latin typeface="+mj-lt"/>
              </a:rPr>
              <a:t>www. </a:t>
            </a:r>
            <a:r>
              <a:rPr lang="fr-FR" b="1" dirty="0">
                <a:latin typeface="+mj-lt"/>
              </a:rPr>
              <a:t>ipcei-me-ct</a:t>
            </a:r>
            <a:r>
              <a:rPr lang="fr-FR" dirty="0">
                <a:latin typeface="+mj-lt"/>
              </a:rPr>
              <a:t>.eu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351DA663-0F54-DADA-5284-A9EB6652C85D}"/>
              </a:ext>
            </a:extLst>
          </p:cNvPr>
          <p:cNvSpPr txBox="1"/>
          <p:nvPr userDrawn="1"/>
        </p:nvSpPr>
        <p:spPr>
          <a:xfrm>
            <a:off x="7404926" y="4632963"/>
            <a:ext cx="34680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b="1" i="0" dirty="0">
                <a:effectLst/>
                <a:latin typeface="+mj-lt"/>
              </a:rPr>
              <a:t>IPCEI ME/CT</a:t>
            </a: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4B5E25F2-C589-52DB-DD42-651F59EA3874}"/>
              </a:ext>
            </a:extLst>
          </p:cNvPr>
          <p:cNvSpPr txBox="1"/>
          <p:nvPr userDrawn="1"/>
        </p:nvSpPr>
        <p:spPr>
          <a:xfrm>
            <a:off x="7363526" y="5286927"/>
            <a:ext cx="549755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>
                <a:latin typeface="+mn-lt"/>
              </a:rPr>
              <a:t>communication-ipcei@abgi-france.com</a:t>
            </a:r>
          </a:p>
        </p:txBody>
      </p:sp>
      <p:pic>
        <p:nvPicPr>
          <p:cNvPr id="20" name="Graphique 19" descr="Internet contour">
            <a:extLst>
              <a:ext uri="{FF2B5EF4-FFF2-40B4-BE49-F238E27FC236}">
                <a16:creationId xmlns:a16="http://schemas.microsoft.com/office/drawing/2014/main" id="{41AA863C-78A5-A96B-F66C-196A5D7551D3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6803296" y="4024400"/>
            <a:ext cx="582041" cy="582041"/>
          </a:xfrm>
          <a:prstGeom prst="rect">
            <a:avLst/>
          </a:prstGeom>
        </p:spPr>
      </p:pic>
      <p:pic>
        <p:nvPicPr>
          <p:cNvPr id="1026" name="Picture 2" descr="Linkedin logo - Icônes Médias sociaux et logos">
            <a:extLst>
              <a:ext uri="{FF2B5EF4-FFF2-40B4-BE49-F238E27FC236}">
                <a16:creationId xmlns:a16="http://schemas.microsoft.com/office/drawing/2014/main" id="{A384D840-37AB-2BFD-48F5-9C6D509EC459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83127" y="4606441"/>
            <a:ext cx="422377" cy="4223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" name="Graphique 29" descr="Enveloppe contour">
            <a:extLst>
              <a:ext uri="{FF2B5EF4-FFF2-40B4-BE49-F238E27FC236}">
                <a16:creationId xmlns:a16="http://schemas.microsoft.com/office/drawing/2014/main" id="{2B517CD7-5513-B940-5A88-B4257DB4B6DB}"/>
              </a:ext>
            </a:extLst>
          </p:cNvPr>
          <p:cNvPicPr>
            <a:picLocks noChangeAspect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6854115" y="5245486"/>
            <a:ext cx="480399" cy="480399"/>
          </a:xfrm>
          <a:prstGeom prst="rect">
            <a:avLst/>
          </a:prstGeom>
        </p:spPr>
      </p:pic>
      <p:cxnSp>
        <p:nvCxnSpPr>
          <p:cNvPr id="31" name="Connecteur droit 30">
            <a:extLst>
              <a:ext uri="{FF2B5EF4-FFF2-40B4-BE49-F238E27FC236}">
                <a16:creationId xmlns:a16="http://schemas.microsoft.com/office/drawing/2014/main" id="{DF0ADA93-486F-9CAB-AF98-028C78A0D270}"/>
              </a:ext>
            </a:extLst>
          </p:cNvPr>
          <p:cNvCxnSpPr>
            <a:cxnSpLocks/>
          </p:cNvCxnSpPr>
          <p:nvPr userDrawn="1"/>
        </p:nvCxnSpPr>
        <p:spPr>
          <a:xfrm>
            <a:off x="4709618" y="6267965"/>
            <a:ext cx="2574636" cy="0"/>
          </a:xfrm>
          <a:prstGeom prst="line">
            <a:avLst/>
          </a:prstGeom>
          <a:ln w="38100">
            <a:solidFill>
              <a:srgbClr val="017E5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72983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 10" descr="Une image contenant Graphique, Police, capture d’écran, graphisme&#10;&#10;Description générée automatiquement">
            <a:extLst>
              <a:ext uri="{FF2B5EF4-FFF2-40B4-BE49-F238E27FC236}">
                <a16:creationId xmlns:a16="http://schemas.microsoft.com/office/drawing/2014/main" id="{483065EF-82FC-127C-F4E7-B7A8293826C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8633" y="5256689"/>
            <a:ext cx="1163162" cy="517347"/>
          </a:xfrm>
          <a:prstGeom prst="rect">
            <a:avLst/>
          </a:prstGeom>
        </p:spPr>
      </p:pic>
      <p:pic>
        <p:nvPicPr>
          <p:cNvPr id="12" name="Image 11" descr="Une image contenant Police, Graphique, logo, capture d’écran&#10;&#10;Description générée automatiquement">
            <a:extLst>
              <a:ext uri="{FF2B5EF4-FFF2-40B4-BE49-F238E27FC236}">
                <a16:creationId xmlns:a16="http://schemas.microsoft.com/office/drawing/2014/main" id="{7857B788-4BF0-2D28-AC81-D3380EDA7A3B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8633" y="4289560"/>
            <a:ext cx="1472181" cy="517347"/>
          </a:xfrm>
          <a:prstGeom prst="rect">
            <a:avLst/>
          </a:prstGeom>
        </p:spPr>
      </p:pic>
      <p:pic>
        <p:nvPicPr>
          <p:cNvPr id="13" name="Image 12" descr="Une image contenant Police, Graphique, capture d’écran, conception&#10;&#10;Description générée automatiquement">
            <a:extLst>
              <a:ext uri="{FF2B5EF4-FFF2-40B4-BE49-F238E27FC236}">
                <a16:creationId xmlns:a16="http://schemas.microsoft.com/office/drawing/2014/main" id="{0290775A-E28C-5E46-2048-2C59E9F1A2F3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0043" y="4289560"/>
            <a:ext cx="1478635" cy="517347"/>
          </a:xfrm>
          <a:prstGeom prst="rect">
            <a:avLst/>
          </a:prstGeom>
        </p:spPr>
      </p:pic>
      <p:pic>
        <p:nvPicPr>
          <p:cNvPr id="14" name="Image 13" descr="Une image contenant Police, Graphique, texte, logo&#10;&#10;Description générée automatiquement">
            <a:extLst>
              <a:ext uri="{FF2B5EF4-FFF2-40B4-BE49-F238E27FC236}">
                <a16:creationId xmlns:a16="http://schemas.microsoft.com/office/drawing/2014/main" id="{CA7F2386-16B9-DD97-E03B-33FD39AE542E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0043" y="5215718"/>
            <a:ext cx="2743200" cy="525898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076931F9-E8CF-CFD4-1536-FB7EE5A9EEBD}"/>
              </a:ext>
            </a:extLst>
          </p:cNvPr>
          <p:cNvSpPr/>
          <p:nvPr userDrawn="1"/>
        </p:nvSpPr>
        <p:spPr>
          <a:xfrm>
            <a:off x="0" y="0"/>
            <a:ext cx="12192000" cy="1116384"/>
          </a:xfrm>
          <a:prstGeom prst="rect">
            <a:avLst/>
          </a:prstGeom>
          <a:solidFill>
            <a:srgbClr val="017E5E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6" name="Image 5" descr="Une image contenant texte, Police, Graphique, capture d’écran&#10;&#10;Description générée automatiquement">
            <a:extLst>
              <a:ext uri="{FF2B5EF4-FFF2-40B4-BE49-F238E27FC236}">
                <a16:creationId xmlns:a16="http://schemas.microsoft.com/office/drawing/2014/main" id="{E426F1E5-303B-4DEF-52E6-DB2060CBE166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8633" y="270026"/>
            <a:ext cx="2588074" cy="596450"/>
          </a:xfrm>
          <a:prstGeom prst="rect">
            <a:avLst/>
          </a:prstGeom>
        </p:spPr>
      </p:pic>
      <p:cxnSp>
        <p:nvCxnSpPr>
          <p:cNvPr id="7" name="Connecteur droit 6">
            <a:extLst>
              <a:ext uri="{FF2B5EF4-FFF2-40B4-BE49-F238E27FC236}">
                <a16:creationId xmlns:a16="http://schemas.microsoft.com/office/drawing/2014/main" id="{29D0C8BE-FA51-D2B7-AD28-4C2CDE9FF1F2}"/>
              </a:ext>
            </a:extLst>
          </p:cNvPr>
          <p:cNvCxnSpPr>
            <a:cxnSpLocks/>
          </p:cNvCxnSpPr>
          <p:nvPr userDrawn="1"/>
        </p:nvCxnSpPr>
        <p:spPr>
          <a:xfrm>
            <a:off x="3320559" y="3164643"/>
            <a:ext cx="3064057" cy="0"/>
          </a:xfrm>
          <a:prstGeom prst="line">
            <a:avLst/>
          </a:prstGeom>
          <a:ln w="28575">
            <a:solidFill>
              <a:srgbClr val="017E5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Espace réservé du texte 18">
            <a:extLst>
              <a:ext uri="{FF2B5EF4-FFF2-40B4-BE49-F238E27FC236}">
                <a16:creationId xmlns:a16="http://schemas.microsoft.com/office/drawing/2014/main" id="{CD163FBA-0252-92DE-8C0B-93116FDB4F5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666290" y="2252852"/>
            <a:ext cx="3286125" cy="414338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chemeClr val="tx2"/>
                </a:solidFill>
              </a:defRPr>
            </a:lvl1pPr>
          </a:lstStyle>
          <a:p>
            <a:pPr lvl="0"/>
            <a:r>
              <a:rPr lang="fr-FR" sz="1800" dirty="0" err="1"/>
              <a:t>Text</a:t>
            </a:r>
            <a:endParaRPr lang="fr-FR" dirty="0"/>
          </a:p>
        </p:txBody>
      </p:sp>
      <p:sp>
        <p:nvSpPr>
          <p:cNvPr id="21" name="Espace réservé du texte 18">
            <a:extLst>
              <a:ext uri="{FF2B5EF4-FFF2-40B4-BE49-F238E27FC236}">
                <a16:creationId xmlns:a16="http://schemas.microsoft.com/office/drawing/2014/main" id="{AFE6F9D2-96A8-9B9F-F5C9-699CE438396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666290" y="2945355"/>
            <a:ext cx="3286125" cy="414338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chemeClr val="tx2"/>
                </a:solidFill>
              </a:defRPr>
            </a:lvl1pPr>
          </a:lstStyle>
          <a:p>
            <a:pPr lvl="0"/>
            <a:r>
              <a:rPr lang="fr-FR" sz="1800" dirty="0" err="1"/>
              <a:t>Text</a:t>
            </a:r>
            <a:endParaRPr lang="fr-FR" dirty="0"/>
          </a:p>
        </p:txBody>
      </p:sp>
      <p:sp>
        <p:nvSpPr>
          <p:cNvPr id="22" name="Espace réservé du texte 18">
            <a:extLst>
              <a:ext uri="{FF2B5EF4-FFF2-40B4-BE49-F238E27FC236}">
                <a16:creationId xmlns:a16="http://schemas.microsoft.com/office/drawing/2014/main" id="{4CE4520E-864C-06D1-BD96-4C25957FE5BB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652373" y="3632271"/>
            <a:ext cx="3286125" cy="414338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chemeClr val="tx2"/>
                </a:solidFill>
              </a:defRPr>
            </a:lvl1pPr>
          </a:lstStyle>
          <a:p>
            <a:pPr lvl="0"/>
            <a:r>
              <a:rPr lang="fr-FR" sz="1800" dirty="0" err="1"/>
              <a:t>Text</a:t>
            </a:r>
            <a:endParaRPr lang="fr-FR" dirty="0"/>
          </a:p>
        </p:txBody>
      </p:sp>
      <p:sp>
        <p:nvSpPr>
          <p:cNvPr id="23" name="Espace réservé du texte 18">
            <a:extLst>
              <a:ext uri="{FF2B5EF4-FFF2-40B4-BE49-F238E27FC236}">
                <a16:creationId xmlns:a16="http://schemas.microsoft.com/office/drawing/2014/main" id="{FAA8827A-4C2A-AC50-EB36-F4FC087C76D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652372" y="4356787"/>
            <a:ext cx="3286125" cy="414338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chemeClr val="tx2"/>
                </a:solidFill>
              </a:defRPr>
            </a:lvl1pPr>
          </a:lstStyle>
          <a:p>
            <a:pPr lvl="0"/>
            <a:r>
              <a:rPr lang="fr-FR" sz="1800" dirty="0" err="1"/>
              <a:t>Text</a:t>
            </a:r>
            <a:endParaRPr lang="fr-FR" dirty="0"/>
          </a:p>
        </p:txBody>
      </p:sp>
      <p:sp>
        <p:nvSpPr>
          <p:cNvPr id="24" name="Espace réservé du texte 18">
            <a:extLst>
              <a:ext uri="{FF2B5EF4-FFF2-40B4-BE49-F238E27FC236}">
                <a16:creationId xmlns:a16="http://schemas.microsoft.com/office/drawing/2014/main" id="{152D059B-5278-1D2D-7489-32171BE2267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652371" y="5084327"/>
            <a:ext cx="3286125" cy="414338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chemeClr val="tx2"/>
                </a:solidFill>
              </a:defRPr>
            </a:lvl1pPr>
          </a:lstStyle>
          <a:p>
            <a:pPr lvl="0"/>
            <a:r>
              <a:rPr lang="fr-FR" sz="1800" dirty="0" err="1"/>
              <a:t>Text</a:t>
            </a:r>
            <a:endParaRPr lang="fr-FR" dirty="0"/>
          </a:p>
        </p:txBody>
      </p:sp>
      <p:sp>
        <p:nvSpPr>
          <p:cNvPr id="26" name="Espace réservé du texte 18">
            <a:extLst>
              <a:ext uri="{FF2B5EF4-FFF2-40B4-BE49-F238E27FC236}">
                <a16:creationId xmlns:a16="http://schemas.microsoft.com/office/drawing/2014/main" id="{A188354A-B317-83A4-8DBF-4EBD67803ED9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7652370" y="1563143"/>
            <a:ext cx="3286125" cy="414338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chemeClr val="tx2"/>
                </a:solidFill>
              </a:defRPr>
            </a:lvl1pPr>
          </a:lstStyle>
          <a:p>
            <a:pPr lvl="0"/>
            <a:r>
              <a:rPr lang="fr-FR" sz="1800" dirty="0" err="1"/>
              <a:t>Text</a:t>
            </a:r>
            <a:endParaRPr lang="fr-FR" dirty="0"/>
          </a:p>
        </p:txBody>
      </p:sp>
      <p:sp>
        <p:nvSpPr>
          <p:cNvPr id="27" name="Espace réservé du texte 18">
            <a:extLst>
              <a:ext uri="{FF2B5EF4-FFF2-40B4-BE49-F238E27FC236}">
                <a16:creationId xmlns:a16="http://schemas.microsoft.com/office/drawing/2014/main" id="{1C48281B-91E1-2881-BCC2-0044D6AF673C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7666290" y="5774036"/>
            <a:ext cx="3286125" cy="414338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chemeClr val="tx2"/>
                </a:solidFill>
              </a:defRPr>
            </a:lvl1pPr>
          </a:lstStyle>
          <a:p>
            <a:pPr lvl="0"/>
            <a:r>
              <a:rPr lang="fr-FR" sz="1800" dirty="0" err="1"/>
              <a:t>Text</a:t>
            </a:r>
            <a:endParaRPr lang="fr-FR" dirty="0"/>
          </a:p>
        </p:txBody>
      </p:sp>
      <p:sp>
        <p:nvSpPr>
          <p:cNvPr id="29" name="Espace réservé du texte 28">
            <a:extLst>
              <a:ext uri="{FF2B5EF4-FFF2-40B4-BE49-F238E27FC236}">
                <a16:creationId xmlns:a16="http://schemas.microsoft.com/office/drawing/2014/main" id="{CF487DE8-A07F-9F75-BD11-57AECB022FEA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7048171" y="1563688"/>
            <a:ext cx="301535" cy="414337"/>
          </a:xfrm>
        </p:spPr>
        <p:txBody>
          <a:bodyPr/>
          <a:lstStyle>
            <a:lvl1pPr marL="0" indent="0">
              <a:buNone/>
              <a:defRPr b="1">
                <a:latin typeface="+mj-lt"/>
              </a:defRPr>
            </a:lvl1pPr>
          </a:lstStyle>
          <a:p>
            <a:pPr lvl="0"/>
            <a:r>
              <a:rPr lang="fr-FR" dirty="0"/>
              <a:t>1</a:t>
            </a:r>
          </a:p>
        </p:txBody>
      </p:sp>
      <p:sp>
        <p:nvSpPr>
          <p:cNvPr id="30" name="Espace réservé du texte 28">
            <a:extLst>
              <a:ext uri="{FF2B5EF4-FFF2-40B4-BE49-F238E27FC236}">
                <a16:creationId xmlns:a16="http://schemas.microsoft.com/office/drawing/2014/main" id="{090A461A-A339-EDA1-A0D8-9F2271572F7E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7048171" y="2252853"/>
            <a:ext cx="301535" cy="414337"/>
          </a:xfrm>
        </p:spPr>
        <p:txBody>
          <a:bodyPr/>
          <a:lstStyle>
            <a:lvl1pPr marL="0" indent="0">
              <a:buNone/>
              <a:defRPr b="1">
                <a:latin typeface="+mj-lt"/>
              </a:defRPr>
            </a:lvl1pPr>
          </a:lstStyle>
          <a:p>
            <a:pPr lvl="0"/>
            <a:r>
              <a:rPr lang="fr-FR" dirty="0"/>
              <a:t>2</a:t>
            </a:r>
          </a:p>
        </p:txBody>
      </p:sp>
      <p:sp>
        <p:nvSpPr>
          <p:cNvPr id="31" name="Espace réservé du texte 28">
            <a:extLst>
              <a:ext uri="{FF2B5EF4-FFF2-40B4-BE49-F238E27FC236}">
                <a16:creationId xmlns:a16="http://schemas.microsoft.com/office/drawing/2014/main" id="{46611705-8AC1-4B4F-A870-B8B6D9CEA3DD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7064394" y="2945356"/>
            <a:ext cx="301535" cy="414337"/>
          </a:xfrm>
        </p:spPr>
        <p:txBody>
          <a:bodyPr/>
          <a:lstStyle>
            <a:lvl1pPr marL="0" indent="0">
              <a:buNone/>
              <a:defRPr b="1">
                <a:latin typeface="+mj-lt"/>
              </a:defRPr>
            </a:lvl1pPr>
          </a:lstStyle>
          <a:p>
            <a:pPr lvl="0"/>
            <a:r>
              <a:rPr lang="fr-FR" dirty="0"/>
              <a:t>3</a:t>
            </a:r>
          </a:p>
        </p:txBody>
      </p:sp>
      <p:sp>
        <p:nvSpPr>
          <p:cNvPr id="32" name="Espace réservé du texte 28">
            <a:extLst>
              <a:ext uri="{FF2B5EF4-FFF2-40B4-BE49-F238E27FC236}">
                <a16:creationId xmlns:a16="http://schemas.microsoft.com/office/drawing/2014/main" id="{1D7316C5-EA4A-22FF-1F57-DCD5882B6BD1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7064394" y="3632272"/>
            <a:ext cx="301535" cy="414337"/>
          </a:xfrm>
        </p:spPr>
        <p:txBody>
          <a:bodyPr/>
          <a:lstStyle>
            <a:lvl1pPr marL="0" indent="0">
              <a:buNone/>
              <a:defRPr b="1">
                <a:latin typeface="+mj-lt"/>
              </a:defRPr>
            </a:lvl1pPr>
          </a:lstStyle>
          <a:p>
            <a:pPr lvl="0"/>
            <a:r>
              <a:rPr lang="fr-FR" dirty="0"/>
              <a:t>4</a:t>
            </a:r>
          </a:p>
        </p:txBody>
      </p:sp>
      <p:sp>
        <p:nvSpPr>
          <p:cNvPr id="33" name="Espace réservé du texte 28">
            <a:extLst>
              <a:ext uri="{FF2B5EF4-FFF2-40B4-BE49-F238E27FC236}">
                <a16:creationId xmlns:a16="http://schemas.microsoft.com/office/drawing/2014/main" id="{EE66CCD2-0860-74E3-91B2-3AB6B7A2742D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7064394" y="4341952"/>
            <a:ext cx="301535" cy="414337"/>
          </a:xfrm>
        </p:spPr>
        <p:txBody>
          <a:bodyPr/>
          <a:lstStyle>
            <a:lvl1pPr marL="0" indent="0">
              <a:buNone/>
              <a:defRPr b="1">
                <a:latin typeface="+mj-lt"/>
              </a:defRPr>
            </a:lvl1pPr>
          </a:lstStyle>
          <a:p>
            <a:pPr lvl="0"/>
            <a:r>
              <a:rPr lang="fr-FR" dirty="0"/>
              <a:t>5</a:t>
            </a:r>
          </a:p>
        </p:txBody>
      </p:sp>
      <p:sp>
        <p:nvSpPr>
          <p:cNvPr id="34" name="Espace réservé du texte 28">
            <a:extLst>
              <a:ext uri="{FF2B5EF4-FFF2-40B4-BE49-F238E27FC236}">
                <a16:creationId xmlns:a16="http://schemas.microsoft.com/office/drawing/2014/main" id="{C6E80769-7461-6ED4-204E-FF6DD1E4E788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7064394" y="5064330"/>
            <a:ext cx="301535" cy="414337"/>
          </a:xfrm>
        </p:spPr>
        <p:txBody>
          <a:bodyPr/>
          <a:lstStyle>
            <a:lvl1pPr marL="0" indent="0">
              <a:buNone/>
              <a:defRPr b="1">
                <a:latin typeface="+mj-lt"/>
              </a:defRPr>
            </a:lvl1pPr>
          </a:lstStyle>
          <a:p>
            <a:pPr lvl="0"/>
            <a:r>
              <a:rPr lang="fr-FR" dirty="0"/>
              <a:t>6</a:t>
            </a:r>
          </a:p>
        </p:txBody>
      </p:sp>
      <p:sp>
        <p:nvSpPr>
          <p:cNvPr id="35" name="Espace réservé du texte 28">
            <a:extLst>
              <a:ext uri="{FF2B5EF4-FFF2-40B4-BE49-F238E27FC236}">
                <a16:creationId xmlns:a16="http://schemas.microsoft.com/office/drawing/2014/main" id="{27F3A6C0-F193-B85E-714C-65DD11DF17D6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7064394" y="5769599"/>
            <a:ext cx="301535" cy="414337"/>
          </a:xfrm>
        </p:spPr>
        <p:txBody>
          <a:bodyPr/>
          <a:lstStyle>
            <a:lvl1pPr marL="0" indent="0">
              <a:buNone/>
              <a:defRPr b="1">
                <a:latin typeface="+mj-lt"/>
              </a:defRPr>
            </a:lvl1pPr>
          </a:lstStyle>
          <a:p>
            <a:pPr lvl="0"/>
            <a:r>
              <a:rPr lang="fr-FR" dirty="0"/>
              <a:t>7</a:t>
            </a:r>
          </a:p>
        </p:txBody>
      </p:sp>
      <p:sp>
        <p:nvSpPr>
          <p:cNvPr id="39" name="ZoneTexte 38">
            <a:extLst>
              <a:ext uri="{FF2B5EF4-FFF2-40B4-BE49-F238E27FC236}">
                <a16:creationId xmlns:a16="http://schemas.microsoft.com/office/drawing/2014/main" id="{09F00EE4-A48A-E096-CF8A-70C308DF1F66}"/>
              </a:ext>
            </a:extLst>
          </p:cNvPr>
          <p:cNvSpPr txBox="1"/>
          <p:nvPr userDrawn="1"/>
        </p:nvSpPr>
        <p:spPr>
          <a:xfrm>
            <a:off x="912953" y="2756583"/>
            <a:ext cx="231457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b="1" dirty="0">
                <a:latin typeface="+mj-lt"/>
              </a:rPr>
              <a:t>Content</a:t>
            </a:r>
          </a:p>
        </p:txBody>
      </p:sp>
    </p:spTree>
    <p:extLst>
      <p:ext uri="{BB962C8B-B14F-4D97-AF65-F5344CB8AC3E}">
        <p14:creationId xmlns:p14="http://schemas.microsoft.com/office/powerpoint/2010/main" val="35594785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title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076931F9-E8CF-CFD4-1536-FB7EE5A9EEBD}"/>
              </a:ext>
            </a:extLst>
          </p:cNvPr>
          <p:cNvSpPr/>
          <p:nvPr userDrawn="1"/>
        </p:nvSpPr>
        <p:spPr>
          <a:xfrm>
            <a:off x="0" y="-31070"/>
            <a:ext cx="12192000" cy="5698445"/>
          </a:xfrm>
          <a:prstGeom prst="rect">
            <a:avLst/>
          </a:prstGeom>
          <a:solidFill>
            <a:srgbClr val="017E5E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pic>
        <p:nvPicPr>
          <p:cNvPr id="11" name="Image 10" descr="Une image contenant Graphique, Police, capture d’écran, graphisme&#10;&#10;Description générée automatiquement">
            <a:extLst>
              <a:ext uri="{FF2B5EF4-FFF2-40B4-BE49-F238E27FC236}">
                <a16:creationId xmlns:a16="http://schemas.microsoft.com/office/drawing/2014/main" id="{483065EF-82FC-127C-F4E7-B7A8293826C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79664" y="6069468"/>
            <a:ext cx="938627" cy="417479"/>
          </a:xfrm>
          <a:prstGeom prst="rect">
            <a:avLst/>
          </a:prstGeom>
        </p:spPr>
      </p:pic>
      <p:pic>
        <p:nvPicPr>
          <p:cNvPr id="12" name="Image 11" descr="Une image contenant Police, Graphique, logo, capture d’écran&#10;&#10;Description générée automatiquement">
            <a:extLst>
              <a:ext uri="{FF2B5EF4-FFF2-40B4-BE49-F238E27FC236}">
                <a16:creationId xmlns:a16="http://schemas.microsoft.com/office/drawing/2014/main" id="{7857B788-4BF0-2D28-AC81-D3380EDA7A3B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57452" y="6069879"/>
            <a:ext cx="1187993" cy="417479"/>
          </a:xfrm>
          <a:prstGeom prst="rect">
            <a:avLst/>
          </a:prstGeom>
        </p:spPr>
      </p:pic>
      <p:pic>
        <p:nvPicPr>
          <p:cNvPr id="13" name="Image 12" descr="Une image contenant Police, Graphique, capture d’écran, conception&#10;&#10;Description générée automatiquement">
            <a:extLst>
              <a:ext uri="{FF2B5EF4-FFF2-40B4-BE49-F238E27FC236}">
                <a16:creationId xmlns:a16="http://schemas.microsoft.com/office/drawing/2014/main" id="{0290775A-E28C-5E46-2048-2C59E9F1A2F3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15331" y="6069468"/>
            <a:ext cx="1193201" cy="417479"/>
          </a:xfrm>
          <a:prstGeom prst="rect">
            <a:avLst/>
          </a:prstGeom>
        </p:spPr>
      </p:pic>
      <p:pic>
        <p:nvPicPr>
          <p:cNvPr id="14" name="Image 13" descr="Une image contenant Police, Graphique, texte, logo&#10;&#10;Description générée automatiquement">
            <a:extLst>
              <a:ext uri="{FF2B5EF4-FFF2-40B4-BE49-F238E27FC236}">
                <a16:creationId xmlns:a16="http://schemas.microsoft.com/office/drawing/2014/main" id="{CA7F2386-16B9-DD97-E03B-33FD39AE542E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98415" y="6060917"/>
            <a:ext cx="2213654" cy="424379"/>
          </a:xfrm>
          <a:prstGeom prst="rect">
            <a:avLst/>
          </a:prstGeom>
        </p:spPr>
      </p:pic>
      <p:sp>
        <p:nvSpPr>
          <p:cNvPr id="15" name="Titre 1">
            <a:extLst>
              <a:ext uri="{FF2B5EF4-FFF2-40B4-BE49-F238E27FC236}">
                <a16:creationId xmlns:a16="http://schemas.microsoft.com/office/drawing/2014/main" id="{ED9250D1-4FB0-3D49-1287-C7567347DFF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93702" y="2619325"/>
            <a:ext cx="3404596" cy="809675"/>
          </a:xfrm>
        </p:spPr>
        <p:txBody>
          <a:bodyPr anchor="b">
            <a:normAutofit/>
          </a:bodyPr>
          <a:lstStyle>
            <a:lvl1pPr>
              <a:defRPr sz="400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Section </a:t>
            </a:r>
            <a:r>
              <a:rPr lang="fr-FR" dirty="0" err="1"/>
              <a:t>title</a:t>
            </a:r>
            <a:endParaRPr lang="fr-FR" dirty="0"/>
          </a:p>
        </p:txBody>
      </p:sp>
      <p:pic>
        <p:nvPicPr>
          <p:cNvPr id="6" name="Image 5" descr="Une image contenant texte, Police, Graphique, capture d’écran&#10;&#10;Description générée automatiquement">
            <a:extLst>
              <a:ext uri="{FF2B5EF4-FFF2-40B4-BE49-F238E27FC236}">
                <a16:creationId xmlns:a16="http://schemas.microsoft.com/office/drawing/2014/main" id="{E426F1E5-303B-4DEF-52E6-DB2060CBE166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570" y="310566"/>
            <a:ext cx="2588074" cy="596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39357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ce réservé du texte 9">
            <a:extLst>
              <a:ext uri="{FF2B5EF4-FFF2-40B4-BE49-F238E27FC236}">
                <a16:creationId xmlns:a16="http://schemas.microsoft.com/office/drawing/2014/main" id="{8EF39C0E-D345-BDA6-1F98-1637B7E3392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57240" y="4048020"/>
            <a:ext cx="3279197" cy="1861890"/>
          </a:xfrm>
          <a:prstGeom prst="round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400" b="0" i="1">
                <a:solidFill>
                  <a:srgbClr val="017E5E"/>
                </a:solidFill>
              </a:defRPr>
            </a:lvl1pPr>
          </a:lstStyle>
          <a:p>
            <a:pPr lvl="0"/>
            <a:r>
              <a:rPr lang="fr-FR" dirty="0" err="1"/>
              <a:t>Add</a:t>
            </a:r>
            <a:r>
              <a:rPr lang="fr-FR" dirty="0"/>
              <a:t> a </a:t>
            </a:r>
            <a:r>
              <a:rPr lang="fr-FR" dirty="0" err="1"/>
              <a:t>picture</a:t>
            </a:r>
            <a:endParaRPr lang="fr-FR" dirty="0"/>
          </a:p>
        </p:txBody>
      </p:sp>
      <p:sp>
        <p:nvSpPr>
          <p:cNvPr id="12" name="Espace réservé du texte 9">
            <a:extLst>
              <a:ext uri="{FF2B5EF4-FFF2-40B4-BE49-F238E27FC236}">
                <a16:creationId xmlns:a16="http://schemas.microsoft.com/office/drawing/2014/main" id="{94EB88EB-2C86-42EA-89BC-591D1F76AF1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47239" y="4048021"/>
            <a:ext cx="3279053" cy="1861890"/>
          </a:xfrm>
          <a:prstGeom prst="round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200" b="0" i="1">
                <a:solidFill>
                  <a:srgbClr val="017E5E"/>
                </a:solidFill>
              </a:defRPr>
            </a:lvl1pPr>
          </a:lstStyle>
          <a:p>
            <a:pPr lvl="0"/>
            <a:r>
              <a:rPr lang="fr-FR" dirty="0" err="1"/>
              <a:t>Add</a:t>
            </a:r>
            <a:r>
              <a:rPr lang="fr-FR" dirty="0"/>
              <a:t> a </a:t>
            </a:r>
            <a:r>
              <a:rPr lang="fr-FR" dirty="0" err="1"/>
              <a:t>picture</a:t>
            </a:r>
            <a:endParaRPr lang="fr-FR" dirty="0"/>
          </a:p>
        </p:txBody>
      </p:sp>
      <p:sp>
        <p:nvSpPr>
          <p:cNvPr id="17" name="Espace réservé du texte 9">
            <a:extLst>
              <a:ext uri="{FF2B5EF4-FFF2-40B4-BE49-F238E27FC236}">
                <a16:creationId xmlns:a16="http://schemas.microsoft.com/office/drawing/2014/main" id="{E986F3C5-9298-3ABF-6967-0E14225D2985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8155564" y="1939925"/>
            <a:ext cx="3454400" cy="3969985"/>
          </a:xfrm>
          <a:prstGeom prst="round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100" i="1">
                <a:solidFill>
                  <a:srgbClr val="017E5E"/>
                </a:solidFill>
              </a:defRPr>
            </a:lvl1pPr>
          </a:lstStyle>
          <a:p>
            <a:pPr lvl="0"/>
            <a:r>
              <a:rPr lang="fr-FR" dirty="0" err="1"/>
              <a:t>Add</a:t>
            </a:r>
            <a:r>
              <a:rPr lang="fr-FR" dirty="0"/>
              <a:t> a </a:t>
            </a:r>
            <a:r>
              <a:rPr lang="fr-FR" dirty="0" err="1"/>
              <a:t>picture</a:t>
            </a:r>
            <a:endParaRPr lang="fr-FR" dirty="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8FB04B75-9204-0AB8-7F40-294703894AA9}"/>
              </a:ext>
            </a:extLst>
          </p:cNvPr>
          <p:cNvSpPr/>
          <p:nvPr userDrawn="1"/>
        </p:nvSpPr>
        <p:spPr>
          <a:xfrm>
            <a:off x="0" y="0"/>
            <a:ext cx="12192000" cy="969818"/>
          </a:xfrm>
          <a:prstGeom prst="rect">
            <a:avLst/>
          </a:prstGeom>
          <a:solidFill>
            <a:srgbClr val="017E5E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017E5E"/>
              </a:solidFill>
            </a:endParaRPr>
          </a:p>
        </p:txBody>
      </p:sp>
      <p:pic>
        <p:nvPicPr>
          <p:cNvPr id="20" name="Image 19" descr="Une image contenant texte, Police, Graphique, capture d’écran&#10;&#10;Description générée automatiquement">
            <a:extLst>
              <a:ext uri="{FF2B5EF4-FFF2-40B4-BE49-F238E27FC236}">
                <a16:creationId xmlns:a16="http://schemas.microsoft.com/office/drawing/2014/main" id="{53327294-B6D7-B522-C6EA-3B194C94D78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5566" y="195239"/>
            <a:ext cx="2588074" cy="596450"/>
          </a:xfrm>
          <a:prstGeom prst="rect">
            <a:avLst/>
          </a:prstGeom>
        </p:spPr>
      </p:pic>
      <p:sp>
        <p:nvSpPr>
          <p:cNvPr id="33" name="Espace réservé du texte 32">
            <a:extLst>
              <a:ext uri="{FF2B5EF4-FFF2-40B4-BE49-F238E27FC236}">
                <a16:creationId xmlns:a16="http://schemas.microsoft.com/office/drawing/2014/main" id="{A5A20BB8-748B-11FF-1E6A-D4A1AB347FF6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5578475" y="1165225"/>
            <a:ext cx="6030913" cy="492125"/>
          </a:xfrm>
        </p:spPr>
        <p:txBody>
          <a:bodyPr>
            <a:normAutofit/>
          </a:bodyPr>
          <a:lstStyle>
            <a:lvl1pPr marL="0" indent="0">
              <a:buNone/>
              <a:defRPr sz="1800" b="1">
                <a:solidFill>
                  <a:srgbClr val="017E5E"/>
                </a:solidFill>
              </a:defRPr>
            </a:lvl1pPr>
          </a:lstStyle>
          <a:p>
            <a:pPr lvl="0"/>
            <a:r>
              <a:rPr lang="fr-FR" dirty="0" err="1"/>
              <a:t>Sub</a:t>
            </a:r>
            <a:r>
              <a:rPr lang="fr-FR" dirty="0"/>
              <a:t>-section </a:t>
            </a:r>
            <a:r>
              <a:rPr lang="fr-FR" dirty="0" err="1"/>
              <a:t>title</a:t>
            </a:r>
            <a:endParaRPr lang="fr-FR" dirty="0"/>
          </a:p>
        </p:txBody>
      </p:sp>
      <p:sp>
        <p:nvSpPr>
          <p:cNvPr id="38" name="Espace réservé du texte 37">
            <a:extLst>
              <a:ext uri="{FF2B5EF4-FFF2-40B4-BE49-F238E27FC236}">
                <a16:creationId xmlns:a16="http://schemas.microsoft.com/office/drawing/2014/main" id="{0097518B-50C6-C958-1C37-DC731181FD53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775566" y="1939925"/>
            <a:ext cx="3261447" cy="338173"/>
          </a:xfrm>
        </p:spPr>
        <p:txBody>
          <a:bodyPr/>
          <a:lstStyle>
            <a:lvl1pPr marL="0" indent="0">
              <a:buNone/>
              <a:defRPr sz="1600" b="1">
                <a:solidFill>
                  <a:srgbClr val="017E5E"/>
                </a:solidFill>
              </a:defRPr>
            </a:lvl1pPr>
            <a:lvl2pPr marL="457200" indent="0">
              <a:buNone/>
              <a:defRPr sz="1400">
                <a:solidFill>
                  <a:schemeClr val="tx2"/>
                </a:solidFill>
              </a:defRPr>
            </a:lvl2pPr>
          </a:lstStyle>
          <a:p>
            <a:pPr lvl="0"/>
            <a:r>
              <a:rPr lang="fr-FR" dirty="0" err="1"/>
              <a:t>Paragraph</a:t>
            </a:r>
            <a:r>
              <a:rPr lang="fr-FR" dirty="0"/>
              <a:t> </a:t>
            </a:r>
            <a:r>
              <a:rPr lang="fr-FR" dirty="0" err="1"/>
              <a:t>title</a:t>
            </a:r>
            <a:endParaRPr lang="fr-FR" dirty="0"/>
          </a:p>
        </p:txBody>
      </p:sp>
      <p:sp>
        <p:nvSpPr>
          <p:cNvPr id="39" name="Espace réservé du texte 37">
            <a:extLst>
              <a:ext uri="{FF2B5EF4-FFF2-40B4-BE49-F238E27FC236}">
                <a16:creationId xmlns:a16="http://schemas.microsoft.com/office/drawing/2014/main" id="{DA38CA8D-354F-3CF1-D25C-685EF26E02EB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447239" y="1926358"/>
            <a:ext cx="3279053" cy="351739"/>
          </a:xfrm>
        </p:spPr>
        <p:txBody>
          <a:bodyPr/>
          <a:lstStyle>
            <a:lvl1pPr marL="0" indent="0">
              <a:buNone/>
              <a:defRPr sz="1600" b="1">
                <a:solidFill>
                  <a:srgbClr val="017E5E"/>
                </a:solidFill>
              </a:defRPr>
            </a:lvl1pPr>
            <a:lvl2pPr marL="457200" indent="0">
              <a:buNone/>
              <a:defRPr sz="1400">
                <a:solidFill>
                  <a:schemeClr val="tx2"/>
                </a:solidFill>
              </a:defRPr>
            </a:lvl2pPr>
          </a:lstStyle>
          <a:p>
            <a:pPr lvl="0"/>
            <a:r>
              <a:rPr lang="fr-FR" dirty="0" err="1"/>
              <a:t>Paragraph</a:t>
            </a:r>
            <a:r>
              <a:rPr lang="fr-FR" dirty="0"/>
              <a:t> </a:t>
            </a:r>
            <a:r>
              <a:rPr lang="fr-FR" dirty="0" err="1"/>
              <a:t>title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09CADD3-37AE-D860-F49D-80E356A19880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5578474" y="333013"/>
            <a:ext cx="6030913" cy="303791"/>
          </a:xfrm>
        </p:spPr>
        <p:txBody>
          <a:bodyPr>
            <a:normAutofit/>
          </a:bodyPr>
          <a:lstStyle>
            <a:lvl1pPr marL="0" indent="0">
              <a:buNone/>
              <a:defRPr sz="20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fr-FR" dirty="0"/>
              <a:t>Section </a:t>
            </a:r>
            <a:r>
              <a:rPr lang="fr-FR" dirty="0" err="1"/>
              <a:t>title</a:t>
            </a:r>
            <a:endParaRPr lang="fr-FR" dirty="0"/>
          </a:p>
        </p:txBody>
      </p:sp>
      <p:sp>
        <p:nvSpPr>
          <p:cNvPr id="8" name="Espace réservé du texte 7">
            <a:extLst>
              <a:ext uri="{FF2B5EF4-FFF2-40B4-BE49-F238E27FC236}">
                <a16:creationId xmlns:a16="http://schemas.microsoft.com/office/drawing/2014/main" id="{0EAA7776-B607-7A68-97F8-F8FCA95D283B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757240" y="6372784"/>
            <a:ext cx="1674812" cy="289977"/>
          </a:xfrm>
        </p:spPr>
        <p:txBody>
          <a:bodyPr>
            <a:normAutofit/>
          </a:bodyPr>
          <a:lstStyle>
            <a:lvl1pPr marL="0" indent="0">
              <a:buNone/>
              <a:defRPr sz="1000"/>
            </a:lvl1pPr>
          </a:lstStyle>
          <a:p>
            <a:pPr lvl="0"/>
            <a:r>
              <a:rPr lang="fr-FR" dirty="0"/>
              <a:t>Date</a:t>
            </a:r>
          </a:p>
        </p:txBody>
      </p:sp>
      <p:sp>
        <p:nvSpPr>
          <p:cNvPr id="9" name="Espace réservé du texte 7">
            <a:extLst>
              <a:ext uri="{FF2B5EF4-FFF2-40B4-BE49-F238E27FC236}">
                <a16:creationId xmlns:a16="http://schemas.microsoft.com/office/drawing/2014/main" id="{09ABF693-2C97-EA45-F7CF-4B2A32C2488C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9229464" y="6372783"/>
            <a:ext cx="2379923" cy="289977"/>
          </a:xfrm>
        </p:spPr>
        <p:txBody>
          <a:bodyPr>
            <a:normAutofit/>
          </a:bodyPr>
          <a:lstStyle>
            <a:lvl1pPr marL="0" indent="0">
              <a:buNone/>
              <a:defRPr sz="1000"/>
            </a:lvl1pPr>
          </a:lstStyle>
          <a:p>
            <a:pPr lvl="0"/>
            <a:r>
              <a:rPr lang="fr-FR" dirty="0" err="1"/>
              <a:t>Presentation</a:t>
            </a:r>
            <a:r>
              <a:rPr lang="fr-FR" dirty="0"/>
              <a:t>/</a:t>
            </a:r>
            <a:r>
              <a:rPr lang="fr-FR" dirty="0" err="1"/>
              <a:t>event</a:t>
            </a:r>
            <a:r>
              <a:rPr lang="fr-FR" dirty="0"/>
              <a:t> </a:t>
            </a:r>
            <a:r>
              <a:rPr lang="fr-FR" dirty="0" err="1"/>
              <a:t>name</a:t>
            </a:r>
            <a:endParaRPr lang="fr-FR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DFB2C01E-1008-DAB7-1BE0-7CCC3786DB57}"/>
              </a:ext>
            </a:extLst>
          </p:cNvPr>
          <p:cNvSpPr/>
          <p:nvPr userDrawn="1"/>
        </p:nvSpPr>
        <p:spPr>
          <a:xfrm>
            <a:off x="-17673" y="6781126"/>
            <a:ext cx="12209673" cy="76873"/>
          </a:xfrm>
          <a:prstGeom prst="rect">
            <a:avLst/>
          </a:prstGeom>
          <a:solidFill>
            <a:srgbClr val="017E5E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Espace réservé du texte 14">
            <a:extLst>
              <a:ext uri="{FF2B5EF4-FFF2-40B4-BE49-F238E27FC236}">
                <a16:creationId xmlns:a16="http://schemas.microsoft.com/office/drawing/2014/main" id="{81CBC077-EBBC-D79C-B132-2E1B84DDFC89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776288" y="2408238"/>
            <a:ext cx="3260725" cy="1520825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tx2">
                    <a:lumMod val="95000"/>
                    <a:lumOff val="5000"/>
                  </a:schemeClr>
                </a:solidFill>
              </a:defRPr>
            </a:lvl1pPr>
          </a:lstStyle>
          <a:p>
            <a:pPr lvl="0"/>
            <a:r>
              <a:rPr lang="fr-FR" dirty="0" err="1"/>
              <a:t>Text</a:t>
            </a:r>
            <a:endParaRPr lang="fr-FR" dirty="0"/>
          </a:p>
        </p:txBody>
      </p:sp>
      <p:sp>
        <p:nvSpPr>
          <p:cNvPr id="16" name="Espace réservé du texte 14">
            <a:extLst>
              <a:ext uri="{FF2B5EF4-FFF2-40B4-BE49-F238E27FC236}">
                <a16:creationId xmlns:a16="http://schemas.microsoft.com/office/drawing/2014/main" id="{AD495E65-125C-2D7E-6857-7CF2DE055C3F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4465567" y="2382093"/>
            <a:ext cx="3260725" cy="1520825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tx2">
                    <a:lumMod val="95000"/>
                    <a:lumOff val="5000"/>
                  </a:schemeClr>
                </a:solidFill>
              </a:defRPr>
            </a:lvl1pPr>
          </a:lstStyle>
          <a:p>
            <a:pPr lvl="0"/>
            <a:r>
              <a:rPr lang="fr-FR" dirty="0" err="1"/>
              <a:t>Text</a:t>
            </a:r>
            <a:endParaRPr lang="fr-FR" dirty="0"/>
          </a:p>
        </p:txBody>
      </p:sp>
      <p:cxnSp>
        <p:nvCxnSpPr>
          <p:cNvPr id="21" name="Connecteur droit 20">
            <a:extLst>
              <a:ext uri="{FF2B5EF4-FFF2-40B4-BE49-F238E27FC236}">
                <a16:creationId xmlns:a16="http://schemas.microsoft.com/office/drawing/2014/main" id="{25FAE892-0307-78DA-F703-ACDA7F5D8882}"/>
              </a:ext>
            </a:extLst>
          </p:cNvPr>
          <p:cNvCxnSpPr>
            <a:cxnSpLocks/>
          </p:cNvCxnSpPr>
          <p:nvPr userDrawn="1"/>
        </p:nvCxnSpPr>
        <p:spPr>
          <a:xfrm>
            <a:off x="775565" y="1372581"/>
            <a:ext cx="4618471" cy="0"/>
          </a:xfrm>
          <a:prstGeom prst="line">
            <a:avLst/>
          </a:prstGeom>
          <a:ln w="12700">
            <a:solidFill>
              <a:srgbClr val="5C9F5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891392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li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4EA78A9C-8713-20AE-1D06-036A17BD954C}"/>
              </a:ext>
            </a:extLst>
          </p:cNvPr>
          <p:cNvSpPr/>
          <p:nvPr userDrawn="1"/>
        </p:nvSpPr>
        <p:spPr>
          <a:xfrm>
            <a:off x="0" y="0"/>
            <a:ext cx="12192000" cy="969818"/>
          </a:xfrm>
          <a:prstGeom prst="rect">
            <a:avLst/>
          </a:prstGeom>
          <a:solidFill>
            <a:srgbClr val="017E5E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9" name="Image 8" descr="Une image contenant texte, Police, Graphique, capture d’écran&#10;&#10;Description générée automatiquement">
            <a:extLst>
              <a:ext uri="{FF2B5EF4-FFF2-40B4-BE49-F238E27FC236}">
                <a16:creationId xmlns:a16="http://schemas.microsoft.com/office/drawing/2014/main" id="{533F3E2E-E4CD-9D61-5F60-D1F238F6D52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5566" y="195239"/>
            <a:ext cx="2588074" cy="596450"/>
          </a:xfrm>
          <a:prstGeom prst="rect">
            <a:avLst/>
          </a:prstGeom>
        </p:spPr>
      </p:pic>
      <p:sp>
        <p:nvSpPr>
          <p:cNvPr id="16" name="Espace réservé pour une image  15">
            <a:extLst>
              <a:ext uri="{FF2B5EF4-FFF2-40B4-BE49-F238E27FC236}">
                <a16:creationId xmlns:a16="http://schemas.microsoft.com/office/drawing/2014/main" id="{D7A5290E-9F62-8AFF-6671-D3BC51E74B7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775566" y="4538264"/>
            <a:ext cx="2126673" cy="1477962"/>
          </a:xfrm>
          <a:prstGeom prst="roundRect">
            <a:avLst/>
          </a:prstGeom>
        </p:spPr>
        <p:txBody>
          <a:bodyPr/>
          <a:lstStyle>
            <a:lvl1pPr marL="0" indent="0">
              <a:buNone/>
              <a:defRPr sz="1400" i="1">
                <a:solidFill>
                  <a:srgbClr val="017E5E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fr-FR" dirty="0" err="1"/>
              <a:t>Add</a:t>
            </a:r>
            <a:r>
              <a:rPr lang="fr-FR" dirty="0"/>
              <a:t> a </a:t>
            </a:r>
            <a:r>
              <a:rPr lang="fr-FR" dirty="0" err="1"/>
              <a:t>picture</a:t>
            </a:r>
            <a:endParaRPr lang="fr-FR" dirty="0"/>
          </a:p>
          <a:p>
            <a:endParaRPr lang="fr-FR" dirty="0"/>
          </a:p>
        </p:txBody>
      </p:sp>
      <p:sp>
        <p:nvSpPr>
          <p:cNvPr id="13" name="Espace réservé pour une image  15">
            <a:extLst>
              <a:ext uri="{FF2B5EF4-FFF2-40B4-BE49-F238E27FC236}">
                <a16:creationId xmlns:a16="http://schemas.microsoft.com/office/drawing/2014/main" id="{59171C25-E277-0A7D-670E-1852898D3D2D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3730787" y="4481814"/>
            <a:ext cx="2126673" cy="1477962"/>
          </a:xfrm>
          <a:prstGeom prst="roundRect">
            <a:avLst/>
          </a:prstGeom>
        </p:spPr>
        <p:txBody>
          <a:bodyPr/>
          <a:lstStyle>
            <a:lvl1pPr marL="0" indent="0">
              <a:buNone/>
              <a:defRPr sz="1400" i="1">
                <a:solidFill>
                  <a:srgbClr val="017E5E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fr-FR" dirty="0" err="1"/>
              <a:t>Add</a:t>
            </a:r>
            <a:r>
              <a:rPr lang="fr-FR" dirty="0"/>
              <a:t> a </a:t>
            </a:r>
            <a:r>
              <a:rPr lang="fr-FR" dirty="0" err="1"/>
              <a:t>picture</a:t>
            </a:r>
            <a:endParaRPr lang="fr-FR" dirty="0"/>
          </a:p>
          <a:p>
            <a:endParaRPr lang="fr-FR" dirty="0"/>
          </a:p>
        </p:txBody>
      </p:sp>
      <p:sp>
        <p:nvSpPr>
          <p:cNvPr id="15" name="Espace réservé pour une image  15">
            <a:extLst>
              <a:ext uri="{FF2B5EF4-FFF2-40B4-BE49-F238E27FC236}">
                <a16:creationId xmlns:a16="http://schemas.microsoft.com/office/drawing/2014/main" id="{E3B08337-DADF-D8BA-4345-63C649647544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6623375" y="4475906"/>
            <a:ext cx="2126673" cy="1477962"/>
          </a:xfrm>
          <a:prstGeom prst="roundRect">
            <a:avLst/>
          </a:prstGeom>
        </p:spPr>
        <p:txBody>
          <a:bodyPr/>
          <a:lstStyle>
            <a:lvl1pPr marL="0" indent="0">
              <a:buNone/>
              <a:defRPr sz="1400" i="1">
                <a:solidFill>
                  <a:srgbClr val="017E5E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fr-FR" dirty="0" err="1"/>
              <a:t>Add</a:t>
            </a:r>
            <a:r>
              <a:rPr lang="fr-FR" dirty="0"/>
              <a:t> a </a:t>
            </a:r>
            <a:r>
              <a:rPr lang="fr-FR" dirty="0" err="1"/>
              <a:t>picture</a:t>
            </a:r>
            <a:endParaRPr lang="fr-FR" dirty="0"/>
          </a:p>
          <a:p>
            <a:endParaRPr lang="fr-FR" dirty="0"/>
          </a:p>
        </p:txBody>
      </p:sp>
      <p:sp>
        <p:nvSpPr>
          <p:cNvPr id="20" name="Espace réservé pour une image  15">
            <a:extLst>
              <a:ext uri="{FF2B5EF4-FFF2-40B4-BE49-F238E27FC236}">
                <a16:creationId xmlns:a16="http://schemas.microsoft.com/office/drawing/2014/main" id="{944CCAAB-D21E-0CF3-2EA9-05E572B4A984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9226406" y="4475906"/>
            <a:ext cx="2126673" cy="1477962"/>
          </a:xfrm>
          <a:prstGeom prst="roundRect">
            <a:avLst/>
          </a:prstGeom>
        </p:spPr>
        <p:txBody>
          <a:bodyPr/>
          <a:lstStyle>
            <a:lvl1pPr marL="0" indent="0">
              <a:buNone/>
              <a:defRPr sz="1400" i="1">
                <a:solidFill>
                  <a:srgbClr val="017E5E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fr-FR" dirty="0" err="1"/>
              <a:t>Add</a:t>
            </a:r>
            <a:r>
              <a:rPr lang="fr-FR" dirty="0"/>
              <a:t> a </a:t>
            </a:r>
            <a:r>
              <a:rPr lang="fr-FR" dirty="0" err="1"/>
              <a:t>picture</a:t>
            </a:r>
            <a:endParaRPr lang="fr-FR" dirty="0"/>
          </a:p>
          <a:p>
            <a:endParaRPr lang="fr-FR" dirty="0"/>
          </a:p>
        </p:txBody>
      </p:sp>
      <p:sp>
        <p:nvSpPr>
          <p:cNvPr id="21" name="Espace réservé du texte 2">
            <a:extLst>
              <a:ext uri="{FF2B5EF4-FFF2-40B4-BE49-F238E27FC236}">
                <a16:creationId xmlns:a16="http://schemas.microsoft.com/office/drawing/2014/main" id="{FC5D99FA-3F9C-F458-77D7-DEBDBCC0A55B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5578474" y="333013"/>
            <a:ext cx="5774605" cy="303791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dirty="0"/>
              <a:t>Section </a:t>
            </a:r>
            <a:r>
              <a:rPr lang="fr-FR" dirty="0" err="1"/>
              <a:t>title</a:t>
            </a:r>
            <a:endParaRPr lang="fr-FR" dirty="0"/>
          </a:p>
        </p:txBody>
      </p:sp>
      <p:sp>
        <p:nvSpPr>
          <p:cNvPr id="22" name="Espace réservé du texte 32">
            <a:extLst>
              <a:ext uri="{FF2B5EF4-FFF2-40B4-BE49-F238E27FC236}">
                <a16:creationId xmlns:a16="http://schemas.microsoft.com/office/drawing/2014/main" id="{D044A2C5-19D3-3F13-DF43-608C797DFD0D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5578476" y="1165225"/>
            <a:ext cx="5774604" cy="492125"/>
          </a:xfrm>
        </p:spPr>
        <p:txBody>
          <a:bodyPr>
            <a:normAutofit/>
          </a:bodyPr>
          <a:lstStyle>
            <a:lvl1pPr marL="0" indent="0">
              <a:buNone/>
              <a:defRPr sz="1800" b="1">
                <a:solidFill>
                  <a:srgbClr val="017E5E"/>
                </a:solidFill>
              </a:defRPr>
            </a:lvl1pPr>
          </a:lstStyle>
          <a:p>
            <a:pPr lvl="0"/>
            <a:r>
              <a:rPr lang="fr-FR" dirty="0" err="1"/>
              <a:t>Sub</a:t>
            </a:r>
            <a:r>
              <a:rPr lang="fr-FR" dirty="0"/>
              <a:t>-section </a:t>
            </a:r>
            <a:r>
              <a:rPr lang="fr-FR" dirty="0" err="1"/>
              <a:t>title</a:t>
            </a:r>
            <a:endParaRPr lang="fr-FR" dirty="0"/>
          </a:p>
        </p:txBody>
      </p:sp>
      <p:sp>
        <p:nvSpPr>
          <p:cNvPr id="29" name="Espace réservé du texte 7">
            <a:extLst>
              <a:ext uri="{FF2B5EF4-FFF2-40B4-BE49-F238E27FC236}">
                <a16:creationId xmlns:a16="http://schemas.microsoft.com/office/drawing/2014/main" id="{8CC45932-03A4-9E01-DF58-4C94105F9189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775566" y="6372783"/>
            <a:ext cx="1674812" cy="289977"/>
          </a:xfrm>
        </p:spPr>
        <p:txBody>
          <a:bodyPr>
            <a:normAutofit/>
          </a:bodyPr>
          <a:lstStyle>
            <a:lvl1pPr marL="0" indent="0">
              <a:buNone/>
              <a:defRPr sz="1000"/>
            </a:lvl1pPr>
          </a:lstStyle>
          <a:p>
            <a:pPr lvl="0"/>
            <a:r>
              <a:rPr lang="fr-FR" dirty="0"/>
              <a:t>Date</a:t>
            </a:r>
          </a:p>
        </p:txBody>
      </p:sp>
      <p:sp>
        <p:nvSpPr>
          <p:cNvPr id="30" name="Espace réservé du texte 7">
            <a:extLst>
              <a:ext uri="{FF2B5EF4-FFF2-40B4-BE49-F238E27FC236}">
                <a16:creationId xmlns:a16="http://schemas.microsoft.com/office/drawing/2014/main" id="{C0587EC1-7DFB-236C-4CB9-72EEFD776818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9229464" y="6372783"/>
            <a:ext cx="2379923" cy="289977"/>
          </a:xfrm>
        </p:spPr>
        <p:txBody>
          <a:bodyPr>
            <a:normAutofit/>
          </a:bodyPr>
          <a:lstStyle>
            <a:lvl1pPr marL="0" indent="0">
              <a:buNone/>
              <a:defRPr sz="1000"/>
            </a:lvl1pPr>
          </a:lstStyle>
          <a:p>
            <a:pPr lvl="0"/>
            <a:r>
              <a:rPr lang="fr-FR" dirty="0" err="1"/>
              <a:t>Presentation</a:t>
            </a:r>
            <a:r>
              <a:rPr lang="fr-FR" dirty="0"/>
              <a:t>/</a:t>
            </a:r>
            <a:r>
              <a:rPr lang="fr-FR" dirty="0" err="1"/>
              <a:t>event</a:t>
            </a:r>
            <a:r>
              <a:rPr lang="fr-FR" dirty="0"/>
              <a:t> </a:t>
            </a:r>
            <a:r>
              <a:rPr lang="fr-FR" dirty="0" err="1"/>
              <a:t>name</a:t>
            </a:r>
            <a:endParaRPr lang="fr-FR" dirty="0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070BCF90-7583-8B95-A54B-D09A77AD8BC4}"/>
              </a:ext>
            </a:extLst>
          </p:cNvPr>
          <p:cNvSpPr/>
          <p:nvPr userDrawn="1"/>
        </p:nvSpPr>
        <p:spPr>
          <a:xfrm>
            <a:off x="-17673" y="6781126"/>
            <a:ext cx="12209673" cy="76873"/>
          </a:xfrm>
          <a:prstGeom prst="rect">
            <a:avLst/>
          </a:prstGeom>
          <a:solidFill>
            <a:srgbClr val="017E5E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2" name="Espace réservé du texte 37">
            <a:extLst>
              <a:ext uri="{FF2B5EF4-FFF2-40B4-BE49-F238E27FC236}">
                <a16:creationId xmlns:a16="http://schemas.microsoft.com/office/drawing/2014/main" id="{5BDF061C-39DF-CDB2-DBF2-4FEFA56D2B3F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774844" y="1939925"/>
            <a:ext cx="10578235" cy="338176"/>
          </a:xfrm>
        </p:spPr>
        <p:txBody>
          <a:bodyPr/>
          <a:lstStyle>
            <a:lvl1pPr marL="0" indent="0">
              <a:buNone/>
              <a:defRPr sz="1600" b="1">
                <a:solidFill>
                  <a:srgbClr val="017E5E"/>
                </a:solidFill>
              </a:defRPr>
            </a:lvl1pPr>
            <a:lvl2pPr marL="457200" indent="0">
              <a:buNone/>
              <a:defRPr sz="1400">
                <a:solidFill>
                  <a:schemeClr val="tx2"/>
                </a:solidFill>
              </a:defRPr>
            </a:lvl2pPr>
          </a:lstStyle>
          <a:p>
            <a:pPr lvl="0"/>
            <a:r>
              <a:rPr lang="fr-FR" dirty="0" err="1"/>
              <a:t>Paragraph</a:t>
            </a:r>
            <a:r>
              <a:rPr lang="fr-FR" dirty="0"/>
              <a:t> </a:t>
            </a:r>
            <a:r>
              <a:rPr lang="fr-FR" dirty="0" err="1"/>
              <a:t>title</a:t>
            </a:r>
            <a:endParaRPr lang="fr-FR" dirty="0"/>
          </a:p>
        </p:txBody>
      </p:sp>
      <p:sp>
        <p:nvSpPr>
          <p:cNvPr id="33" name="Espace réservé du texte 14">
            <a:extLst>
              <a:ext uri="{FF2B5EF4-FFF2-40B4-BE49-F238E27FC236}">
                <a16:creationId xmlns:a16="http://schemas.microsoft.com/office/drawing/2014/main" id="{0641C0D4-A44E-E583-5090-2BA4E9C3A40A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775566" y="2408238"/>
            <a:ext cx="10578235" cy="1773469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tx2">
                    <a:lumMod val="95000"/>
                    <a:lumOff val="5000"/>
                  </a:schemeClr>
                </a:solidFill>
              </a:defRPr>
            </a:lvl1pPr>
          </a:lstStyle>
          <a:p>
            <a:pPr lvl="0"/>
            <a:r>
              <a:rPr lang="fr-FR" dirty="0" err="1"/>
              <a:t>Text</a:t>
            </a:r>
            <a:endParaRPr lang="fr-FR" dirty="0"/>
          </a:p>
        </p:txBody>
      </p:sp>
      <p:cxnSp>
        <p:nvCxnSpPr>
          <p:cNvPr id="34" name="Connecteur droit 33">
            <a:extLst>
              <a:ext uri="{FF2B5EF4-FFF2-40B4-BE49-F238E27FC236}">
                <a16:creationId xmlns:a16="http://schemas.microsoft.com/office/drawing/2014/main" id="{233C67AC-611A-0D1B-86FC-B4A990FFE8C1}"/>
              </a:ext>
            </a:extLst>
          </p:cNvPr>
          <p:cNvCxnSpPr>
            <a:cxnSpLocks/>
          </p:cNvCxnSpPr>
          <p:nvPr userDrawn="1"/>
        </p:nvCxnSpPr>
        <p:spPr>
          <a:xfrm>
            <a:off x="775565" y="1372581"/>
            <a:ext cx="4618471" cy="0"/>
          </a:xfrm>
          <a:prstGeom prst="line">
            <a:avLst/>
          </a:prstGeom>
          <a:ln w="12700">
            <a:solidFill>
              <a:srgbClr val="5C9F5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108200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4EA78A9C-8713-20AE-1D06-036A17BD954C}"/>
              </a:ext>
            </a:extLst>
          </p:cNvPr>
          <p:cNvSpPr/>
          <p:nvPr userDrawn="1"/>
        </p:nvSpPr>
        <p:spPr>
          <a:xfrm>
            <a:off x="0" y="0"/>
            <a:ext cx="12192000" cy="969818"/>
          </a:xfrm>
          <a:prstGeom prst="rect">
            <a:avLst/>
          </a:prstGeom>
          <a:solidFill>
            <a:srgbClr val="017E5E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pic>
        <p:nvPicPr>
          <p:cNvPr id="9" name="Image 8" descr="Une image contenant texte, Police, Graphique, capture d’écran&#10;&#10;Description générée automatiquement">
            <a:extLst>
              <a:ext uri="{FF2B5EF4-FFF2-40B4-BE49-F238E27FC236}">
                <a16:creationId xmlns:a16="http://schemas.microsoft.com/office/drawing/2014/main" id="{533F3E2E-E4CD-9D61-5F60-D1F238F6D52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5566" y="195239"/>
            <a:ext cx="2588074" cy="596450"/>
          </a:xfrm>
          <a:prstGeom prst="rect">
            <a:avLst/>
          </a:prstGeom>
        </p:spPr>
      </p:pic>
      <p:sp>
        <p:nvSpPr>
          <p:cNvPr id="2" name="Espace réservé du texte 2">
            <a:extLst>
              <a:ext uri="{FF2B5EF4-FFF2-40B4-BE49-F238E27FC236}">
                <a16:creationId xmlns:a16="http://schemas.microsoft.com/office/drawing/2014/main" id="{364D2AEA-64CA-ECE4-2041-D432831B9DED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5578475" y="333013"/>
            <a:ext cx="5837960" cy="303791"/>
          </a:xfrm>
        </p:spPr>
        <p:txBody>
          <a:bodyPr>
            <a:normAutofit/>
          </a:bodyPr>
          <a:lstStyle>
            <a:lvl1pPr marL="0" indent="0">
              <a:buNone/>
              <a:defRPr sz="20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fr-FR" dirty="0"/>
              <a:t>Section </a:t>
            </a:r>
            <a:r>
              <a:rPr lang="fr-FR" dirty="0" err="1"/>
              <a:t>title</a:t>
            </a:r>
            <a:endParaRPr lang="fr-FR" dirty="0"/>
          </a:p>
        </p:txBody>
      </p:sp>
      <p:sp>
        <p:nvSpPr>
          <p:cNvPr id="3" name="Espace réservé du texte 32">
            <a:extLst>
              <a:ext uri="{FF2B5EF4-FFF2-40B4-BE49-F238E27FC236}">
                <a16:creationId xmlns:a16="http://schemas.microsoft.com/office/drawing/2014/main" id="{B5374403-86B1-B289-1C53-A5141436C27D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5578475" y="1165225"/>
            <a:ext cx="5837237" cy="492125"/>
          </a:xfrm>
        </p:spPr>
        <p:txBody>
          <a:bodyPr>
            <a:normAutofit/>
          </a:bodyPr>
          <a:lstStyle>
            <a:lvl1pPr marL="0" indent="0">
              <a:buNone/>
              <a:defRPr sz="1800" b="1">
                <a:solidFill>
                  <a:srgbClr val="017E5E"/>
                </a:solidFill>
              </a:defRPr>
            </a:lvl1pPr>
          </a:lstStyle>
          <a:p>
            <a:pPr lvl="0"/>
            <a:r>
              <a:rPr lang="fr-FR" dirty="0" err="1"/>
              <a:t>Sub</a:t>
            </a:r>
            <a:r>
              <a:rPr lang="fr-FR" dirty="0"/>
              <a:t>-section </a:t>
            </a:r>
            <a:r>
              <a:rPr lang="fr-FR" dirty="0" err="1"/>
              <a:t>title</a:t>
            </a:r>
            <a:endParaRPr lang="fr-FR" dirty="0"/>
          </a:p>
        </p:txBody>
      </p:sp>
      <p:sp>
        <p:nvSpPr>
          <p:cNvPr id="17" name="Espace réservé du texte 7">
            <a:extLst>
              <a:ext uri="{FF2B5EF4-FFF2-40B4-BE49-F238E27FC236}">
                <a16:creationId xmlns:a16="http://schemas.microsoft.com/office/drawing/2014/main" id="{28A3A483-5641-F85A-B370-80B1287593CC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757240" y="6372784"/>
            <a:ext cx="1674812" cy="289977"/>
          </a:xfrm>
        </p:spPr>
        <p:txBody>
          <a:bodyPr>
            <a:normAutofit/>
          </a:bodyPr>
          <a:lstStyle>
            <a:lvl1pPr marL="0" indent="0">
              <a:buNone/>
              <a:defRPr sz="1000"/>
            </a:lvl1pPr>
          </a:lstStyle>
          <a:p>
            <a:pPr lvl="0"/>
            <a:r>
              <a:rPr lang="fr-FR" dirty="0"/>
              <a:t>Date</a:t>
            </a:r>
          </a:p>
        </p:txBody>
      </p:sp>
      <p:sp>
        <p:nvSpPr>
          <p:cNvPr id="18" name="Espace réservé du texte 7">
            <a:extLst>
              <a:ext uri="{FF2B5EF4-FFF2-40B4-BE49-F238E27FC236}">
                <a16:creationId xmlns:a16="http://schemas.microsoft.com/office/drawing/2014/main" id="{A50315F7-6FE8-531D-040E-BACA2689A8FF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9229464" y="6372783"/>
            <a:ext cx="2379923" cy="289977"/>
          </a:xfrm>
        </p:spPr>
        <p:txBody>
          <a:bodyPr>
            <a:normAutofit/>
          </a:bodyPr>
          <a:lstStyle>
            <a:lvl1pPr marL="0" indent="0">
              <a:buNone/>
              <a:defRPr sz="1000"/>
            </a:lvl1pPr>
          </a:lstStyle>
          <a:p>
            <a:pPr lvl="0"/>
            <a:r>
              <a:rPr lang="fr-FR" dirty="0" err="1"/>
              <a:t>Presentation</a:t>
            </a:r>
            <a:r>
              <a:rPr lang="fr-FR" dirty="0"/>
              <a:t>/</a:t>
            </a:r>
            <a:r>
              <a:rPr lang="fr-FR" dirty="0" err="1"/>
              <a:t>event</a:t>
            </a:r>
            <a:r>
              <a:rPr lang="fr-FR" dirty="0"/>
              <a:t> </a:t>
            </a:r>
            <a:r>
              <a:rPr lang="fr-FR" dirty="0" err="1"/>
              <a:t>name</a:t>
            </a:r>
            <a:endParaRPr lang="fr-FR" dirty="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8B9D8E2F-7AFB-D50F-BD84-D9C98B3738D8}"/>
              </a:ext>
            </a:extLst>
          </p:cNvPr>
          <p:cNvSpPr/>
          <p:nvPr userDrawn="1"/>
        </p:nvSpPr>
        <p:spPr>
          <a:xfrm>
            <a:off x="-17673" y="6781126"/>
            <a:ext cx="12209673" cy="76873"/>
          </a:xfrm>
          <a:prstGeom prst="rect">
            <a:avLst/>
          </a:prstGeom>
          <a:solidFill>
            <a:srgbClr val="017E5E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" name="Espace réservé du texte 37">
            <a:extLst>
              <a:ext uri="{FF2B5EF4-FFF2-40B4-BE49-F238E27FC236}">
                <a16:creationId xmlns:a16="http://schemas.microsoft.com/office/drawing/2014/main" id="{835D9D04-59C1-BDBF-3030-8F6A7C4DB7E5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775566" y="1906471"/>
            <a:ext cx="10640146" cy="338176"/>
          </a:xfrm>
        </p:spPr>
        <p:txBody>
          <a:bodyPr/>
          <a:lstStyle>
            <a:lvl1pPr marL="0" indent="0">
              <a:buNone/>
              <a:defRPr sz="1600" b="1">
                <a:solidFill>
                  <a:srgbClr val="017E5E"/>
                </a:solidFill>
              </a:defRPr>
            </a:lvl1pPr>
            <a:lvl2pPr marL="457200" indent="0">
              <a:buNone/>
              <a:defRPr sz="1400">
                <a:solidFill>
                  <a:schemeClr val="tx2"/>
                </a:solidFill>
              </a:defRPr>
            </a:lvl2pPr>
          </a:lstStyle>
          <a:p>
            <a:pPr lvl="0"/>
            <a:r>
              <a:rPr lang="fr-FR" dirty="0" err="1"/>
              <a:t>Paragraph</a:t>
            </a:r>
            <a:r>
              <a:rPr lang="fr-FR" dirty="0"/>
              <a:t> </a:t>
            </a:r>
            <a:r>
              <a:rPr lang="fr-FR" dirty="0" err="1"/>
              <a:t>title</a:t>
            </a:r>
            <a:endParaRPr lang="fr-FR" dirty="0"/>
          </a:p>
        </p:txBody>
      </p:sp>
      <p:sp>
        <p:nvSpPr>
          <p:cNvPr id="22" name="Espace réservé du texte 14">
            <a:extLst>
              <a:ext uri="{FF2B5EF4-FFF2-40B4-BE49-F238E27FC236}">
                <a16:creationId xmlns:a16="http://schemas.microsoft.com/office/drawing/2014/main" id="{22E874F2-891A-F4C9-E725-FED80BE19717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775566" y="2363012"/>
            <a:ext cx="10640147" cy="3631531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tx2">
                    <a:lumMod val="95000"/>
                    <a:lumOff val="5000"/>
                  </a:schemeClr>
                </a:solidFill>
              </a:defRPr>
            </a:lvl1pPr>
          </a:lstStyle>
          <a:p>
            <a:pPr lvl="0"/>
            <a:r>
              <a:rPr lang="fr-FR" dirty="0" err="1"/>
              <a:t>Text</a:t>
            </a:r>
            <a:endParaRPr lang="fr-FR" dirty="0"/>
          </a:p>
        </p:txBody>
      </p:sp>
      <p:cxnSp>
        <p:nvCxnSpPr>
          <p:cNvPr id="23" name="Connecteur droit 22">
            <a:extLst>
              <a:ext uri="{FF2B5EF4-FFF2-40B4-BE49-F238E27FC236}">
                <a16:creationId xmlns:a16="http://schemas.microsoft.com/office/drawing/2014/main" id="{3EE787C2-CE3F-6688-FDBB-F6DF6192F455}"/>
              </a:ext>
            </a:extLst>
          </p:cNvPr>
          <p:cNvCxnSpPr>
            <a:cxnSpLocks/>
          </p:cNvCxnSpPr>
          <p:nvPr userDrawn="1"/>
        </p:nvCxnSpPr>
        <p:spPr>
          <a:xfrm>
            <a:off x="775565" y="1372581"/>
            <a:ext cx="4618471" cy="0"/>
          </a:xfrm>
          <a:prstGeom prst="line">
            <a:avLst/>
          </a:prstGeom>
          <a:ln w="12700">
            <a:solidFill>
              <a:srgbClr val="5C9F5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149687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+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4EA78A9C-8713-20AE-1D06-036A17BD954C}"/>
              </a:ext>
            </a:extLst>
          </p:cNvPr>
          <p:cNvSpPr/>
          <p:nvPr userDrawn="1"/>
        </p:nvSpPr>
        <p:spPr>
          <a:xfrm>
            <a:off x="0" y="0"/>
            <a:ext cx="12192000" cy="969818"/>
          </a:xfrm>
          <a:prstGeom prst="rect">
            <a:avLst/>
          </a:prstGeom>
          <a:solidFill>
            <a:srgbClr val="017E5E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9" name="Image 8" descr="Une image contenant texte, Police, Graphique, capture d’écran&#10;&#10;Description générée automatiquement">
            <a:extLst>
              <a:ext uri="{FF2B5EF4-FFF2-40B4-BE49-F238E27FC236}">
                <a16:creationId xmlns:a16="http://schemas.microsoft.com/office/drawing/2014/main" id="{533F3E2E-E4CD-9D61-5F60-D1F238F6D52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5566" y="195239"/>
            <a:ext cx="2588074" cy="596450"/>
          </a:xfrm>
          <a:prstGeom prst="rect">
            <a:avLst/>
          </a:prstGeom>
        </p:spPr>
      </p:pic>
      <p:cxnSp>
        <p:nvCxnSpPr>
          <p:cNvPr id="11" name="Connecteur droit 10">
            <a:extLst>
              <a:ext uri="{FF2B5EF4-FFF2-40B4-BE49-F238E27FC236}">
                <a16:creationId xmlns:a16="http://schemas.microsoft.com/office/drawing/2014/main" id="{5A73568B-A645-640C-1B72-350B958232D6}"/>
              </a:ext>
            </a:extLst>
          </p:cNvPr>
          <p:cNvCxnSpPr>
            <a:cxnSpLocks/>
          </p:cNvCxnSpPr>
          <p:nvPr userDrawn="1"/>
        </p:nvCxnSpPr>
        <p:spPr>
          <a:xfrm>
            <a:off x="775565" y="1372581"/>
            <a:ext cx="4618471" cy="0"/>
          </a:xfrm>
          <a:prstGeom prst="line">
            <a:avLst/>
          </a:prstGeom>
          <a:ln w="12700">
            <a:solidFill>
              <a:srgbClr val="5C9F5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956D0AE-B202-9EFC-F822-AD601D92271F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7404409" y="1939925"/>
            <a:ext cx="4204977" cy="3935682"/>
          </a:xfrm>
          <a:prstGeom prst="round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400" i="1"/>
            </a:lvl1pPr>
          </a:lstStyle>
          <a:p>
            <a:pPr lvl="0"/>
            <a:r>
              <a:rPr lang="fr-FR" dirty="0" err="1"/>
              <a:t>Add</a:t>
            </a:r>
            <a:r>
              <a:rPr lang="fr-FR" dirty="0"/>
              <a:t> a </a:t>
            </a:r>
            <a:r>
              <a:rPr lang="fr-FR" dirty="0" err="1"/>
              <a:t>picture</a:t>
            </a:r>
            <a:endParaRPr lang="fr-FR" dirty="0"/>
          </a:p>
        </p:txBody>
      </p:sp>
      <p:sp>
        <p:nvSpPr>
          <p:cNvPr id="2" name="Espace réservé du texte 2">
            <a:extLst>
              <a:ext uri="{FF2B5EF4-FFF2-40B4-BE49-F238E27FC236}">
                <a16:creationId xmlns:a16="http://schemas.microsoft.com/office/drawing/2014/main" id="{369F8288-500F-8359-9DEF-C941922D9335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5578474" y="333013"/>
            <a:ext cx="6030913" cy="303791"/>
          </a:xfrm>
        </p:spPr>
        <p:txBody>
          <a:bodyPr>
            <a:normAutofit/>
          </a:bodyPr>
          <a:lstStyle>
            <a:lvl1pPr marL="0" indent="0">
              <a:buNone/>
              <a:defRPr sz="20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fr-FR" dirty="0"/>
              <a:t>Section </a:t>
            </a:r>
            <a:r>
              <a:rPr lang="fr-FR" dirty="0" err="1"/>
              <a:t>title</a:t>
            </a:r>
            <a:endParaRPr lang="fr-FR" dirty="0"/>
          </a:p>
        </p:txBody>
      </p:sp>
      <p:sp>
        <p:nvSpPr>
          <p:cNvPr id="4" name="Espace réservé du texte 32">
            <a:extLst>
              <a:ext uri="{FF2B5EF4-FFF2-40B4-BE49-F238E27FC236}">
                <a16:creationId xmlns:a16="http://schemas.microsoft.com/office/drawing/2014/main" id="{DBF365D5-7A55-0153-4C2C-9502C21315F1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5578475" y="1165225"/>
            <a:ext cx="6030913" cy="492125"/>
          </a:xfrm>
        </p:spPr>
        <p:txBody>
          <a:bodyPr>
            <a:normAutofit/>
          </a:bodyPr>
          <a:lstStyle>
            <a:lvl1pPr marL="0" indent="0">
              <a:buNone/>
              <a:defRPr sz="1800" b="1">
                <a:solidFill>
                  <a:srgbClr val="017E5E"/>
                </a:solidFill>
              </a:defRPr>
            </a:lvl1pPr>
          </a:lstStyle>
          <a:p>
            <a:pPr lvl="0"/>
            <a:r>
              <a:rPr lang="fr-FR" dirty="0" err="1"/>
              <a:t>Sub</a:t>
            </a:r>
            <a:r>
              <a:rPr lang="fr-FR" dirty="0"/>
              <a:t>-section </a:t>
            </a:r>
            <a:r>
              <a:rPr lang="fr-FR" dirty="0" err="1"/>
              <a:t>title</a:t>
            </a:r>
            <a:endParaRPr lang="fr-FR" dirty="0"/>
          </a:p>
        </p:txBody>
      </p:sp>
      <p:sp>
        <p:nvSpPr>
          <p:cNvPr id="18" name="Espace réservé du texte 7">
            <a:extLst>
              <a:ext uri="{FF2B5EF4-FFF2-40B4-BE49-F238E27FC236}">
                <a16:creationId xmlns:a16="http://schemas.microsoft.com/office/drawing/2014/main" id="{A2E759D8-539E-E4E9-3B19-1AC8F2F2883C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757240" y="6372784"/>
            <a:ext cx="1674812" cy="289977"/>
          </a:xfrm>
        </p:spPr>
        <p:txBody>
          <a:bodyPr>
            <a:normAutofit/>
          </a:bodyPr>
          <a:lstStyle>
            <a:lvl1pPr marL="0" indent="0">
              <a:buNone/>
              <a:defRPr sz="1000"/>
            </a:lvl1pPr>
          </a:lstStyle>
          <a:p>
            <a:pPr lvl="0"/>
            <a:r>
              <a:rPr lang="fr-FR" dirty="0"/>
              <a:t>Date</a:t>
            </a:r>
          </a:p>
        </p:txBody>
      </p:sp>
      <p:sp>
        <p:nvSpPr>
          <p:cNvPr id="19" name="Espace réservé du texte 7">
            <a:extLst>
              <a:ext uri="{FF2B5EF4-FFF2-40B4-BE49-F238E27FC236}">
                <a16:creationId xmlns:a16="http://schemas.microsoft.com/office/drawing/2014/main" id="{92939FB1-6A70-A6B7-6104-131038AABA8F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9229464" y="6372783"/>
            <a:ext cx="2379923" cy="289977"/>
          </a:xfrm>
        </p:spPr>
        <p:txBody>
          <a:bodyPr>
            <a:normAutofit/>
          </a:bodyPr>
          <a:lstStyle>
            <a:lvl1pPr marL="0" indent="0">
              <a:buNone/>
              <a:defRPr sz="1000"/>
            </a:lvl1pPr>
          </a:lstStyle>
          <a:p>
            <a:pPr lvl="0"/>
            <a:r>
              <a:rPr lang="fr-FR" dirty="0" err="1"/>
              <a:t>Presentation</a:t>
            </a:r>
            <a:r>
              <a:rPr lang="fr-FR" dirty="0"/>
              <a:t>/</a:t>
            </a:r>
            <a:r>
              <a:rPr lang="fr-FR" dirty="0" err="1"/>
              <a:t>event</a:t>
            </a:r>
            <a:r>
              <a:rPr lang="fr-FR" dirty="0"/>
              <a:t> </a:t>
            </a:r>
            <a:r>
              <a:rPr lang="fr-FR" dirty="0" err="1"/>
              <a:t>name</a:t>
            </a:r>
            <a:endParaRPr lang="fr-FR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4110CE10-115B-F79D-8019-C7E0819598EA}"/>
              </a:ext>
            </a:extLst>
          </p:cNvPr>
          <p:cNvSpPr/>
          <p:nvPr userDrawn="1"/>
        </p:nvSpPr>
        <p:spPr>
          <a:xfrm>
            <a:off x="-17673" y="6781126"/>
            <a:ext cx="12209673" cy="76873"/>
          </a:xfrm>
          <a:prstGeom prst="rect">
            <a:avLst/>
          </a:prstGeom>
          <a:solidFill>
            <a:srgbClr val="017E5E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4" name="Espace réservé du texte 37">
            <a:extLst>
              <a:ext uri="{FF2B5EF4-FFF2-40B4-BE49-F238E27FC236}">
                <a16:creationId xmlns:a16="http://schemas.microsoft.com/office/drawing/2014/main" id="{28453932-1F3C-7A37-DB2D-E2597890170B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775565" y="1939925"/>
            <a:ext cx="6149341" cy="338176"/>
          </a:xfrm>
        </p:spPr>
        <p:txBody>
          <a:bodyPr/>
          <a:lstStyle>
            <a:lvl1pPr marL="0" indent="0">
              <a:buNone/>
              <a:defRPr sz="1600" b="1">
                <a:solidFill>
                  <a:srgbClr val="017E5E"/>
                </a:solidFill>
              </a:defRPr>
            </a:lvl1pPr>
            <a:lvl2pPr marL="457200" indent="0">
              <a:buNone/>
              <a:defRPr sz="1400">
                <a:solidFill>
                  <a:schemeClr val="tx2"/>
                </a:solidFill>
              </a:defRPr>
            </a:lvl2pPr>
          </a:lstStyle>
          <a:p>
            <a:pPr lvl="0"/>
            <a:r>
              <a:rPr lang="fr-FR" dirty="0" err="1"/>
              <a:t>Paragraph</a:t>
            </a:r>
            <a:r>
              <a:rPr lang="fr-FR" dirty="0"/>
              <a:t> </a:t>
            </a:r>
            <a:r>
              <a:rPr lang="fr-FR" dirty="0" err="1"/>
              <a:t>title</a:t>
            </a:r>
            <a:endParaRPr lang="fr-FR" dirty="0"/>
          </a:p>
        </p:txBody>
      </p:sp>
      <p:sp>
        <p:nvSpPr>
          <p:cNvPr id="25" name="Espace réservé du texte 14">
            <a:extLst>
              <a:ext uri="{FF2B5EF4-FFF2-40B4-BE49-F238E27FC236}">
                <a16:creationId xmlns:a16="http://schemas.microsoft.com/office/drawing/2014/main" id="{3C9B746F-8497-D63C-4CC4-B08C86CFA1CA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776289" y="2408238"/>
            <a:ext cx="6148618" cy="3467369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tx2">
                    <a:lumMod val="95000"/>
                    <a:lumOff val="5000"/>
                  </a:schemeClr>
                </a:solidFill>
              </a:defRPr>
            </a:lvl1pPr>
          </a:lstStyle>
          <a:p>
            <a:pPr lvl="0"/>
            <a:r>
              <a:rPr lang="fr-FR" dirty="0" err="1"/>
              <a:t>Text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3206004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D889CDAE-CBEA-F35F-9772-0B47F2DB4A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F3E3EE05-4462-F0D3-2D8C-F414F132A74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45AB29A-5B72-5827-17A7-BE49E9A0EA8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7252BC-B60A-42AB-831D-351A8284E4E6}" type="datetimeFigureOut">
              <a:rPr lang="fr-FR" smtClean="0"/>
              <a:t>23/04/2024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FC1AD38E-1260-68A6-A487-4FC23929D59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BFCDD6F5-4931-4B1D-76B8-1944402605C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443546-B571-4616-B69D-704D3921D0F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724629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2" r:id="rId1"/>
    <p:sldLayoutId id="2147483650" r:id="rId2"/>
    <p:sldLayoutId id="2147483649" r:id="rId3"/>
    <p:sldLayoutId id="2147483665" r:id="rId4"/>
    <p:sldLayoutId id="2147483667" r:id="rId5"/>
    <p:sldLayoutId id="2147483651" r:id="rId6"/>
    <p:sldLayoutId id="2147483652" r:id="rId7"/>
    <p:sldLayoutId id="2147483660" r:id="rId8"/>
    <p:sldLayoutId id="2147483661" r:id="rId9"/>
    <p:sldLayoutId id="2147483664" r:id="rId10"/>
    <p:sldLayoutId id="2147483668" r:id="rId11"/>
    <p:sldLayoutId id="2147483671" r:id="rId12"/>
    <p:sldLayoutId id="2147483672" r:id="rId13"/>
    <p:sldLayoutId id="2147483673" r:id="rId14"/>
    <p:sldLayoutId id="2147483679" r:id="rId15"/>
    <p:sldLayoutId id="2147483675" r:id="rId16"/>
    <p:sldLayoutId id="2147483670" r:id="rId17"/>
    <p:sldLayoutId id="2147483676" r:id="rId18"/>
    <p:sldLayoutId id="2147483677" r:id="rId19"/>
    <p:sldLayoutId id="2147483678" r:id="rId20"/>
    <p:sldLayoutId id="2147483674" r:id="rId21"/>
    <p:sldLayoutId id="2147483680" r:id="rId22"/>
    <p:sldLayoutId id="2147483669" r:id="rId23"/>
    <p:sldLayoutId id="2147483686" r:id="rId24"/>
    <p:sldLayoutId id="2147483688" r:id="rId25"/>
    <p:sldLayoutId id="2147483687" r:id="rId26"/>
    <p:sldLayoutId id="2147483689" r:id="rId27"/>
    <p:sldLayoutId id="2147483690" r:id="rId28"/>
    <p:sldLayoutId id="2147483666" r:id="rId29"/>
    <p:sldLayoutId id="2147483681" r:id="rId30"/>
    <p:sldLayoutId id="2147483682" r:id="rId31"/>
    <p:sldLayoutId id="2147483683" r:id="rId32"/>
    <p:sldLayoutId id="2147483684" r:id="rId33"/>
    <p:sldLayoutId id="2147483685" r:id="rId34"/>
    <p:sldLayoutId id="2147483691" r:id="rId3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3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2448667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>
            <a:extLst>
              <a:ext uri="{FF2B5EF4-FFF2-40B4-BE49-F238E27FC236}">
                <a16:creationId xmlns:a16="http://schemas.microsoft.com/office/drawing/2014/main" id="{43DB3784-131F-69BC-4AB6-52CA7BCC3488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8BD28546-6427-8AC8-4B9E-CC9CC16AE975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CAB268E2-3E12-1E39-A9EA-79A65286ED8F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2B264F00-420D-9476-3AF3-BA56F3D697A1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texte 5">
            <a:extLst>
              <a:ext uri="{FF2B5EF4-FFF2-40B4-BE49-F238E27FC236}">
                <a16:creationId xmlns:a16="http://schemas.microsoft.com/office/drawing/2014/main" id="{0A98E2AF-237E-8AB0-915C-90F5BC097D0A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texte 6">
            <a:extLst>
              <a:ext uri="{FF2B5EF4-FFF2-40B4-BE49-F238E27FC236}">
                <a16:creationId xmlns:a16="http://schemas.microsoft.com/office/drawing/2014/main" id="{697CD999-85F4-E47D-106F-26781974D1BC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8" name="Espace réservé du texte 7">
            <a:extLst>
              <a:ext uri="{FF2B5EF4-FFF2-40B4-BE49-F238E27FC236}">
                <a16:creationId xmlns:a16="http://schemas.microsoft.com/office/drawing/2014/main" id="{48039081-1B17-FB51-5798-812B37C87EB0}"/>
              </a:ext>
            </a:extLst>
          </p:cNvPr>
          <p:cNvSpPr>
            <a:spLocks noGrp="1"/>
          </p:cNvSpPr>
          <p:nvPr>
            <p:ph type="body" sz="quarter" idx="29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0878068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34F5D27-5402-43BF-63FF-92EC30422D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0985874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>
            <a:extLst>
              <a:ext uri="{FF2B5EF4-FFF2-40B4-BE49-F238E27FC236}">
                <a16:creationId xmlns:a16="http://schemas.microsoft.com/office/drawing/2014/main" id="{F01F3378-A16C-594C-B7E0-C7AB1AAF428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3D9B42A-F90A-CFEA-E960-30B6AA3BC33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160D50FB-3E19-49B5-A8C1-8977B7C1CF0D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0B04828B-630B-F0E8-7B86-EBE3B768EE56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texte 5">
            <a:extLst>
              <a:ext uri="{FF2B5EF4-FFF2-40B4-BE49-F238E27FC236}">
                <a16:creationId xmlns:a16="http://schemas.microsoft.com/office/drawing/2014/main" id="{F7CC4DFC-E1F4-E7EF-CCE0-90C50AE1AF83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texte 6">
            <a:extLst>
              <a:ext uri="{FF2B5EF4-FFF2-40B4-BE49-F238E27FC236}">
                <a16:creationId xmlns:a16="http://schemas.microsoft.com/office/drawing/2014/main" id="{BC471043-1FB2-5975-3F1D-6D3C5C27B312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8" name="Espace réservé du texte 7">
            <a:extLst>
              <a:ext uri="{FF2B5EF4-FFF2-40B4-BE49-F238E27FC236}">
                <a16:creationId xmlns:a16="http://schemas.microsoft.com/office/drawing/2014/main" id="{57305F72-A743-8827-D189-A8BD46A37B8D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texte 8">
            <a:extLst>
              <a:ext uri="{FF2B5EF4-FFF2-40B4-BE49-F238E27FC236}">
                <a16:creationId xmlns:a16="http://schemas.microsoft.com/office/drawing/2014/main" id="{2020D061-57E7-0DDE-FF21-9E7D1CD970CB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0" name="Espace réservé du texte 9">
            <a:extLst>
              <a:ext uri="{FF2B5EF4-FFF2-40B4-BE49-F238E27FC236}">
                <a16:creationId xmlns:a16="http://schemas.microsoft.com/office/drawing/2014/main" id="{8AB8360E-0D12-7CFB-E639-1361BF7CA3F2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1" name="Espace réservé du texte 10">
            <a:extLst>
              <a:ext uri="{FF2B5EF4-FFF2-40B4-BE49-F238E27FC236}">
                <a16:creationId xmlns:a16="http://schemas.microsoft.com/office/drawing/2014/main" id="{2D21FA55-504E-1665-1BF8-B865CF088A12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2" name="Espace réservé du texte 11">
            <a:extLst>
              <a:ext uri="{FF2B5EF4-FFF2-40B4-BE49-F238E27FC236}">
                <a16:creationId xmlns:a16="http://schemas.microsoft.com/office/drawing/2014/main" id="{C644AE9C-D295-8FA4-A116-41B33524430A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268267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pour une image  1">
            <a:extLst>
              <a:ext uri="{FF2B5EF4-FFF2-40B4-BE49-F238E27FC236}">
                <a16:creationId xmlns:a16="http://schemas.microsoft.com/office/drawing/2014/main" id="{12100C84-1722-7CC2-E6EB-0FF1A0E3CAFC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C6CFD7CA-DE15-0995-4165-CA7EB97EEFB0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pour une image  3">
            <a:extLst>
              <a:ext uri="{FF2B5EF4-FFF2-40B4-BE49-F238E27FC236}">
                <a16:creationId xmlns:a16="http://schemas.microsoft.com/office/drawing/2014/main" id="{32CE8212-BD15-59E2-9D5F-F565C1C0D637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pour une image  4">
            <a:extLst>
              <a:ext uri="{FF2B5EF4-FFF2-40B4-BE49-F238E27FC236}">
                <a16:creationId xmlns:a16="http://schemas.microsoft.com/office/drawing/2014/main" id="{A6261852-9E48-2314-D1FC-6C3E6245CB97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texte 5">
            <a:extLst>
              <a:ext uri="{FF2B5EF4-FFF2-40B4-BE49-F238E27FC236}">
                <a16:creationId xmlns:a16="http://schemas.microsoft.com/office/drawing/2014/main" id="{EC5208CA-434B-8F04-FA0D-607F1080F8F3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texte 6">
            <a:extLst>
              <a:ext uri="{FF2B5EF4-FFF2-40B4-BE49-F238E27FC236}">
                <a16:creationId xmlns:a16="http://schemas.microsoft.com/office/drawing/2014/main" id="{BB0AB135-B6D8-F702-610A-206BB4AEDAA1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8" name="Espace réservé du texte 7">
            <a:extLst>
              <a:ext uri="{FF2B5EF4-FFF2-40B4-BE49-F238E27FC236}">
                <a16:creationId xmlns:a16="http://schemas.microsoft.com/office/drawing/2014/main" id="{07986AD9-7F5A-FFF4-2128-9925DCDE00EF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texte 8">
            <a:extLst>
              <a:ext uri="{FF2B5EF4-FFF2-40B4-BE49-F238E27FC236}">
                <a16:creationId xmlns:a16="http://schemas.microsoft.com/office/drawing/2014/main" id="{17302EA0-DFF7-A505-747D-FB38C452C320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0" name="Espace réservé du texte 9">
            <a:extLst>
              <a:ext uri="{FF2B5EF4-FFF2-40B4-BE49-F238E27FC236}">
                <a16:creationId xmlns:a16="http://schemas.microsoft.com/office/drawing/2014/main" id="{8BCD71AE-E076-BB9E-8816-8F6DBAE9C308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1" name="Espace réservé du texte 10">
            <a:extLst>
              <a:ext uri="{FF2B5EF4-FFF2-40B4-BE49-F238E27FC236}">
                <a16:creationId xmlns:a16="http://schemas.microsoft.com/office/drawing/2014/main" id="{AE1AA03A-F650-1E92-A6DB-4FDD8F3A28E3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3892077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>
            <a:extLst>
              <a:ext uri="{FF2B5EF4-FFF2-40B4-BE49-F238E27FC236}">
                <a16:creationId xmlns:a16="http://schemas.microsoft.com/office/drawing/2014/main" id="{415555E8-76C9-533A-E1B0-E1AD12C8F280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6AEF785-8D76-FB6A-1A54-F2AD4262B062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91453F88-A52D-2C7B-9F83-5DC871DCDC7A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667794F3-2977-3AF6-60A8-5A7A704D3820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texte 5">
            <a:extLst>
              <a:ext uri="{FF2B5EF4-FFF2-40B4-BE49-F238E27FC236}">
                <a16:creationId xmlns:a16="http://schemas.microsoft.com/office/drawing/2014/main" id="{BFF43374-87B0-DBFC-CE10-833218E7680E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texte 6">
            <a:extLst>
              <a:ext uri="{FF2B5EF4-FFF2-40B4-BE49-F238E27FC236}">
                <a16:creationId xmlns:a16="http://schemas.microsoft.com/office/drawing/2014/main" id="{9FEBA5DE-6161-5AA4-7176-A6A8C21E8D3C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7332579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>
            <a:extLst>
              <a:ext uri="{FF2B5EF4-FFF2-40B4-BE49-F238E27FC236}">
                <a16:creationId xmlns:a16="http://schemas.microsoft.com/office/drawing/2014/main" id="{59F4BA50-2741-EAB9-0CBE-F9C15C68F3FB}"/>
              </a:ext>
            </a:extLst>
          </p:cNvPr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2BDE37FD-4081-FBB8-404B-0F5C9260F8D5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4B49F474-B81D-B1F4-A7CE-84B882B6222E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126757DC-3DD7-2868-120F-1F770418916B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texte 5">
            <a:extLst>
              <a:ext uri="{FF2B5EF4-FFF2-40B4-BE49-F238E27FC236}">
                <a16:creationId xmlns:a16="http://schemas.microsoft.com/office/drawing/2014/main" id="{C9D4C765-1903-10D9-07EE-EC5AC9526773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texte 6">
            <a:extLst>
              <a:ext uri="{FF2B5EF4-FFF2-40B4-BE49-F238E27FC236}">
                <a16:creationId xmlns:a16="http://schemas.microsoft.com/office/drawing/2014/main" id="{B425B256-0F9D-1611-D551-8AE418FBEA48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8" name="Espace réservé du texte 7">
            <a:extLst>
              <a:ext uri="{FF2B5EF4-FFF2-40B4-BE49-F238E27FC236}">
                <a16:creationId xmlns:a16="http://schemas.microsoft.com/office/drawing/2014/main" id="{5D8AAF3C-5A0E-F51A-38D2-3267A0A01E37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6660189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>
            <a:extLst>
              <a:ext uri="{FF2B5EF4-FFF2-40B4-BE49-F238E27FC236}">
                <a16:creationId xmlns:a16="http://schemas.microsoft.com/office/drawing/2014/main" id="{A8E9A066-6844-D0C1-8F62-A480D51C5102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69FCC9AA-986B-EE12-A2A4-B643A3597C95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9E352B7C-190B-C93F-D663-D36547C0F69C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0B7EE7D9-1DA0-D840-2FDC-18FBC0795384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texte 5">
            <a:extLst>
              <a:ext uri="{FF2B5EF4-FFF2-40B4-BE49-F238E27FC236}">
                <a16:creationId xmlns:a16="http://schemas.microsoft.com/office/drawing/2014/main" id="{0020C2AA-8B19-E32B-1E7D-BF0EFED82558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texte 6">
            <a:extLst>
              <a:ext uri="{FF2B5EF4-FFF2-40B4-BE49-F238E27FC236}">
                <a16:creationId xmlns:a16="http://schemas.microsoft.com/office/drawing/2014/main" id="{5E7D6C9A-CC45-E8A2-1298-853B67171152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8" name="Espace réservé du texte 7">
            <a:extLst>
              <a:ext uri="{FF2B5EF4-FFF2-40B4-BE49-F238E27FC236}">
                <a16:creationId xmlns:a16="http://schemas.microsoft.com/office/drawing/2014/main" id="{0567A51E-B787-5A0A-198A-4C83543B25F3}"/>
              </a:ext>
            </a:extLst>
          </p:cNvPr>
          <p:cNvSpPr>
            <a:spLocks noGrp="1"/>
          </p:cNvSpPr>
          <p:nvPr>
            <p:ph type="body" sz="quarter" idx="29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6521660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640846F-A623-E7BC-C761-F51A89D6AC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8499812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>
            <a:extLst>
              <a:ext uri="{FF2B5EF4-FFF2-40B4-BE49-F238E27FC236}">
                <a16:creationId xmlns:a16="http://schemas.microsoft.com/office/drawing/2014/main" id="{82960920-6FEB-BD59-361E-D8D7E5F8D89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43053746-3158-169E-D0FF-2094C674795C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568CF012-517C-6902-2C52-F07F3EFFBA1A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1024D59E-AE5B-E547-C7FF-4A6D211A5A3C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texte 5">
            <a:extLst>
              <a:ext uri="{FF2B5EF4-FFF2-40B4-BE49-F238E27FC236}">
                <a16:creationId xmlns:a16="http://schemas.microsoft.com/office/drawing/2014/main" id="{0E4F27E8-9E90-8480-C94D-9733D2DADD0C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texte 6">
            <a:extLst>
              <a:ext uri="{FF2B5EF4-FFF2-40B4-BE49-F238E27FC236}">
                <a16:creationId xmlns:a16="http://schemas.microsoft.com/office/drawing/2014/main" id="{0D74D6EE-82CD-58C1-518F-41BF46EFA33D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8" name="Espace réservé du texte 7">
            <a:extLst>
              <a:ext uri="{FF2B5EF4-FFF2-40B4-BE49-F238E27FC236}">
                <a16:creationId xmlns:a16="http://schemas.microsoft.com/office/drawing/2014/main" id="{B90B05C9-08D3-E96B-7833-3DEBAC6EA36E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texte 8">
            <a:extLst>
              <a:ext uri="{FF2B5EF4-FFF2-40B4-BE49-F238E27FC236}">
                <a16:creationId xmlns:a16="http://schemas.microsoft.com/office/drawing/2014/main" id="{016D4E29-8701-CC38-980C-61BB232C2A07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0" name="Espace réservé du texte 9">
            <a:extLst>
              <a:ext uri="{FF2B5EF4-FFF2-40B4-BE49-F238E27FC236}">
                <a16:creationId xmlns:a16="http://schemas.microsoft.com/office/drawing/2014/main" id="{81A78DE8-1D1B-D441-0EAF-E64EFBB17E7D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1" name="Espace réservé du texte 10">
            <a:extLst>
              <a:ext uri="{FF2B5EF4-FFF2-40B4-BE49-F238E27FC236}">
                <a16:creationId xmlns:a16="http://schemas.microsoft.com/office/drawing/2014/main" id="{97A24FA0-6496-5B94-B19B-BBEFE5F1BF7B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2" name="Espace réservé du texte 11">
            <a:extLst>
              <a:ext uri="{FF2B5EF4-FFF2-40B4-BE49-F238E27FC236}">
                <a16:creationId xmlns:a16="http://schemas.microsoft.com/office/drawing/2014/main" id="{1BB1215D-7DDF-0EF6-1EA7-AD5B3F5E8049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9618303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pour une image  1">
            <a:extLst>
              <a:ext uri="{FF2B5EF4-FFF2-40B4-BE49-F238E27FC236}">
                <a16:creationId xmlns:a16="http://schemas.microsoft.com/office/drawing/2014/main" id="{C1B4656C-518F-14A5-9C13-816153136CD4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363CE6D1-5DE5-A67F-87F2-7BEBDECCD83C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pour une image  3">
            <a:extLst>
              <a:ext uri="{FF2B5EF4-FFF2-40B4-BE49-F238E27FC236}">
                <a16:creationId xmlns:a16="http://schemas.microsoft.com/office/drawing/2014/main" id="{54F413D8-EED2-5055-2757-B83A653C7F91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pour une image  4">
            <a:extLst>
              <a:ext uri="{FF2B5EF4-FFF2-40B4-BE49-F238E27FC236}">
                <a16:creationId xmlns:a16="http://schemas.microsoft.com/office/drawing/2014/main" id="{91D96A6E-DE3B-AC8D-7640-1A722FD8E0D8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texte 5">
            <a:extLst>
              <a:ext uri="{FF2B5EF4-FFF2-40B4-BE49-F238E27FC236}">
                <a16:creationId xmlns:a16="http://schemas.microsoft.com/office/drawing/2014/main" id="{16BB9296-E0AC-00DD-EF89-397CDC98C653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texte 6">
            <a:extLst>
              <a:ext uri="{FF2B5EF4-FFF2-40B4-BE49-F238E27FC236}">
                <a16:creationId xmlns:a16="http://schemas.microsoft.com/office/drawing/2014/main" id="{663177F3-96B6-BBEA-571E-1E320E13AD2D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8" name="Espace réservé du texte 7">
            <a:extLst>
              <a:ext uri="{FF2B5EF4-FFF2-40B4-BE49-F238E27FC236}">
                <a16:creationId xmlns:a16="http://schemas.microsoft.com/office/drawing/2014/main" id="{D952873A-A433-EA3B-2672-1621CD97955D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texte 8">
            <a:extLst>
              <a:ext uri="{FF2B5EF4-FFF2-40B4-BE49-F238E27FC236}">
                <a16:creationId xmlns:a16="http://schemas.microsoft.com/office/drawing/2014/main" id="{1B4353B2-8287-7003-3036-E175EE1D317E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0" name="Espace réservé du texte 9">
            <a:extLst>
              <a:ext uri="{FF2B5EF4-FFF2-40B4-BE49-F238E27FC236}">
                <a16:creationId xmlns:a16="http://schemas.microsoft.com/office/drawing/2014/main" id="{8C7B57BF-DFE0-2E65-66B5-9B8EC118C76E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1" name="Espace réservé du texte 10">
            <a:extLst>
              <a:ext uri="{FF2B5EF4-FFF2-40B4-BE49-F238E27FC236}">
                <a16:creationId xmlns:a16="http://schemas.microsoft.com/office/drawing/2014/main" id="{A3B5FB59-FA92-4EB1-4F53-2E7895FDCA2C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355456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>
            <a:extLst>
              <a:ext uri="{FF2B5EF4-FFF2-40B4-BE49-F238E27FC236}">
                <a16:creationId xmlns:a16="http://schemas.microsoft.com/office/drawing/2014/main" id="{E38FA9FB-56C2-2765-234C-5CFA086E14A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082C9F53-513B-0258-1C7E-6809CD923D6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BF7DBA8-799C-A692-CD02-069EDE28B4A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9336342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>
            <a:extLst>
              <a:ext uri="{FF2B5EF4-FFF2-40B4-BE49-F238E27FC236}">
                <a16:creationId xmlns:a16="http://schemas.microsoft.com/office/drawing/2014/main" id="{3196D267-87A5-D321-E304-5F39DC3AA95D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2CCEB026-724F-925C-AD46-FA160C01AA0B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70911B61-4F81-1BCF-6FF5-4704FFF085A1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E8C4EC33-D764-717B-80AB-04EC5EB1A10C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texte 5">
            <a:extLst>
              <a:ext uri="{FF2B5EF4-FFF2-40B4-BE49-F238E27FC236}">
                <a16:creationId xmlns:a16="http://schemas.microsoft.com/office/drawing/2014/main" id="{95B143A7-3738-BF2F-2AB7-C5DD93783D9A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texte 6">
            <a:extLst>
              <a:ext uri="{FF2B5EF4-FFF2-40B4-BE49-F238E27FC236}">
                <a16:creationId xmlns:a16="http://schemas.microsoft.com/office/drawing/2014/main" id="{7D52C505-1103-CFB4-4A0D-17FD9FEA524D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0680673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>
            <a:extLst>
              <a:ext uri="{FF2B5EF4-FFF2-40B4-BE49-F238E27FC236}">
                <a16:creationId xmlns:a16="http://schemas.microsoft.com/office/drawing/2014/main" id="{6B598C97-4623-F66F-E3EF-FAED3BFA8FD4}"/>
              </a:ext>
            </a:extLst>
          </p:cNvPr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FD9096BC-EEF1-1EA4-0FF5-58F940F7A846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4D70A964-2A74-4C5D-ED29-A9DC4F569667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AD3064A4-EAF9-7626-B98F-0EF7AF170C78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texte 5">
            <a:extLst>
              <a:ext uri="{FF2B5EF4-FFF2-40B4-BE49-F238E27FC236}">
                <a16:creationId xmlns:a16="http://schemas.microsoft.com/office/drawing/2014/main" id="{B1A25E68-8AE1-62A0-8F7D-640D8AA90E89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texte 6">
            <a:extLst>
              <a:ext uri="{FF2B5EF4-FFF2-40B4-BE49-F238E27FC236}">
                <a16:creationId xmlns:a16="http://schemas.microsoft.com/office/drawing/2014/main" id="{C0EBDF90-1AAF-033C-C44E-FDB83F2196EE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8" name="Espace réservé du texte 7">
            <a:extLst>
              <a:ext uri="{FF2B5EF4-FFF2-40B4-BE49-F238E27FC236}">
                <a16:creationId xmlns:a16="http://schemas.microsoft.com/office/drawing/2014/main" id="{984A611C-E8A2-D1F1-C636-DCCA2628D5E2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067041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>
            <a:extLst>
              <a:ext uri="{FF2B5EF4-FFF2-40B4-BE49-F238E27FC236}">
                <a16:creationId xmlns:a16="http://schemas.microsoft.com/office/drawing/2014/main" id="{5766D374-A4AD-D848-E42B-7D838B08ECEE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A06F6BE4-8E7D-1CFA-2C01-021D5DC6A0A8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700F88FC-091F-7E15-E77E-FB5A4FD4847B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FA33D1D6-BA4B-DE27-B487-E588CFFE0A6D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texte 5">
            <a:extLst>
              <a:ext uri="{FF2B5EF4-FFF2-40B4-BE49-F238E27FC236}">
                <a16:creationId xmlns:a16="http://schemas.microsoft.com/office/drawing/2014/main" id="{881FF001-F25A-597D-87BD-5964F15252C2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texte 6">
            <a:extLst>
              <a:ext uri="{FF2B5EF4-FFF2-40B4-BE49-F238E27FC236}">
                <a16:creationId xmlns:a16="http://schemas.microsoft.com/office/drawing/2014/main" id="{611BCA6B-170D-88FD-AAB5-B704A20617DA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8" name="Espace réservé du texte 7">
            <a:extLst>
              <a:ext uri="{FF2B5EF4-FFF2-40B4-BE49-F238E27FC236}">
                <a16:creationId xmlns:a16="http://schemas.microsoft.com/office/drawing/2014/main" id="{BA1BB587-B5EA-769A-6819-6768CABE19CC}"/>
              </a:ext>
            </a:extLst>
          </p:cNvPr>
          <p:cNvSpPr>
            <a:spLocks noGrp="1"/>
          </p:cNvSpPr>
          <p:nvPr>
            <p:ph type="body" sz="quarter" idx="29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5008815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2BA8A87-350B-6F28-8C0E-322A14006E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9519686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>
            <a:extLst>
              <a:ext uri="{FF2B5EF4-FFF2-40B4-BE49-F238E27FC236}">
                <a16:creationId xmlns:a16="http://schemas.microsoft.com/office/drawing/2014/main" id="{A388431E-5CCD-DBF4-0131-99C5E01AC37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C7DB3291-55FE-DE37-88E3-6A8EDA20234C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4B5B21DC-DFC6-719A-3845-394AF8990A56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D04A886D-0180-E33F-3B01-C60E4CA8C3E1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texte 5">
            <a:extLst>
              <a:ext uri="{FF2B5EF4-FFF2-40B4-BE49-F238E27FC236}">
                <a16:creationId xmlns:a16="http://schemas.microsoft.com/office/drawing/2014/main" id="{958A5CE8-67E6-625A-43E9-EBF0A4B21E23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texte 6">
            <a:extLst>
              <a:ext uri="{FF2B5EF4-FFF2-40B4-BE49-F238E27FC236}">
                <a16:creationId xmlns:a16="http://schemas.microsoft.com/office/drawing/2014/main" id="{AD0CEDF1-D1BC-B00A-DEE0-6E39BCD3A7DF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8" name="Espace réservé du texte 7">
            <a:extLst>
              <a:ext uri="{FF2B5EF4-FFF2-40B4-BE49-F238E27FC236}">
                <a16:creationId xmlns:a16="http://schemas.microsoft.com/office/drawing/2014/main" id="{BD49CD14-0B54-3DF9-303A-4F2FC0DD402C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texte 8">
            <a:extLst>
              <a:ext uri="{FF2B5EF4-FFF2-40B4-BE49-F238E27FC236}">
                <a16:creationId xmlns:a16="http://schemas.microsoft.com/office/drawing/2014/main" id="{120E5D6E-6C4A-5B9F-342E-2EE6C13E42F6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0" name="Espace réservé du texte 9">
            <a:extLst>
              <a:ext uri="{FF2B5EF4-FFF2-40B4-BE49-F238E27FC236}">
                <a16:creationId xmlns:a16="http://schemas.microsoft.com/office/drawing/2014/main" id="{02A62FA8-B1C6-A75F-DB4F-7FB4624DCF53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1" name="Espace réservé du texte 10">
            <a:extLst>
              <a:ext uri="{FF2B5EF4-FFF2-40B4-BE49-F238E27FC236}">
                <a16:creationId xmlns:a16="http://schemas.microsoft.com/office/drawing/2014/main" id="{2C932360-EAED-4490-6047-AAAF55390D74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2" name="Espace réservé du texte 11">
            <a:extLst>
              <a:ext uri="{FF2B5EF4-FFF2-40B4-BE49-F238E27FC236}">
                <a16:creationId xmlns:a16="http://schemas.microsoft.com/office/drawing/2014/main" id="{ACD42F7F-00D6-8ACA-1B3B-42C65D486A79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7369147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>
            <a:extLst>
              <a:ext uri="{FF2B5EF4-FFF2-40B4-BE49-F238E27FC236}">
                <a16:creationId xmlns:a16="http://schemas.microsoft.com/office/drawing/2014/main" id="{EB386D96-F1EA-3597-6C70-C893C3D9E1B2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2AF1064D-9A56-F591-162A-2E3055695963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22B2318-1C0F-3987-3E13-A0383ADF2E0D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80C59D39-123E-9C5B-589A-2157F4BF6B6F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texte 5">
            <a:extLst>
              <a:ext uri="{FF2B5EF4-FFF2-40B4-BE49-F238E27FC236}">
                <a16:creationId xmlns:a16="http://schemas.microsoft.com/office/drawing/2014/main" id="{E4A3E7FA-AAFF-39AF-15A2-4F84E95416AB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texte 6">
            <a:extLst>
              <a:ext uri="{FF2B5EF4-FFF2-40B4-BE49-F238E27FC236}">
                <a16:creationId xmlns:a16="http://schemas.microsoft.com/office/drawing/2014/main" id="{68ADD448-EF5E-83B3-FC0F-1C437F006FBB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2524142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pour une image  1">
            <a:extLst>
              <a:ext uri="{FF2B5EF4-FFF2-40B4-BE49-F238E27FC236}">
                <a16:creationId xmlns:a16="http://schemas.microsoft.com/office/drawing/2014/main" id="{26204294-9807-B756-9BB0-0EE0924E5E13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D5C4760E-28A5-1E47-A548-C5145C7B23F2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pour une image  3">
            <a:extLst>
              <a:ext uri="{FF2B5EF4-FFF2-40B4-BE49-F238E27FC236}">
                <a16:creationId xmlns:a16="http://schemas.microsoft.com/office/drawing/2014/main" id="{166D2781-0B88-CF2D-C23F-43851ED48256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pour une image  4">
            <a:extLst>
              <a:ext uri="{FF2B5EF4-FFF2-40B4-BE49-F238E27FC236}">
                <a16:creationId xmlns:a16="http://schemas.microsoft.com/office/drawing/2014/main" id="{67186BFE-481C-8CC7-5065-45499759ADD1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texte 5">
            <a:extLst>
              <a:ext uri="{FF2B5EF4-FFF2-40B4-BE49-F238E27FC236}">
                <a16:creationId xmlns:a16="http://schemas.microsoft.com/office/drawing/2014/main" id="{40837A75-B067-7748-A053-2274862D9593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texte 6">
            <a:extLst>
              <a:ext uri="{FF2B5EF4-FFF2-40B4-BE49-F238E27FC236}">
                <a16:creationId xmlns:a16="http://schemas.microsoft.com/office/drawing/2014/main" id="{4CAFEA0E-7FE3-5BBF-5660-C8C5219CD1E1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8" name="Espace réservé du texte 7">
            <a:extLst>
              <a:ext uri="{FF2B5EF4-FFF2-40B4-BE49-F238E27FC236}">
                <a16:creationId xmlns:a16="http://schemas.microsoft.com/office/drawing/2014/main" id="{F13FDA77-CAD4-4EB4-10DE-578B9A0E7387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texte 8">
            <a:extLst>
              <a:ext uri="{FF2B5EF4-FFF2-40B4-BE49-F238E27FC236}">
                <a16:creationId xmlns:a16="http://schemas.microsoft.com/office/drawing/2014/main" id="{D7AE5E48-1CD6-2491-5568-BC1A1CB7C439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0" name="Espace réservé du texte 9">
            <a:extLst>
              <a:ext uri="{FF2B5EF4-FFF2-40B4-BE49-F238E27FC236}">
                <a16:creationId xmlns:a16="http://schemas.microsoft.com/office/drawing/2014/main" id="{6EF05A13-6789-E716-D915-1BEE00F2C781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1" name="Espace réservé du texte 10">
            <a:extLst>
              <a:ext uri="{FF2B5EF4-FFF2-40B4-BE49-F238E27FC236}">
                <a16:creationId xmlns:a16="http://schemas.microsoft.com/office/drawing/2014/main" id="{0480A97E-E487-3BB3-1B9C-81E0EF20E548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3031960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>
            <a:extLst>
              <a:ext uri="{FF2B5EF4-FFF2-40B4-BE49-F238E27FC236}">
                <a16:creationId xmlns:a16="http://schemas.microsoft.com/office/drawing/2014/main" id="{86D93988-7C63-4207-1394-4302CE0BA35B}"/>
              </a:ext>
            </a:extLst>
          </p:cNvPr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21918D9-1BC5-19E2-8A93-CA1D5EE7D861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10DD66CE-30C0-46F3-5018-CF75B2682B6F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CC5319DA-38FC-12A7-7C39-106A38D5BA1B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texte 5">
            <a:extLst>
              <a:ext uri="{FF2B5EF4-FFF2-40B4-BE49-F238E27FC236}">
                <a16:creationId xmlns:a16="http://schemas.microsoft.com/office/drawing/2014/main" id="{56208E8B-F66E-CCDA-63D0-C0DA96FB14E8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texte 6">
            <a:extLst>
              <a:ext uri="{FF2B5EF4-FFF2-40B4-BE49-F238E27FC236}">
                <a16:creationId xmlns:a16="http://schemas.microsoft.com/office/drawing/2014/main" id="{BCF9D13F-CD07-7469-7B35-8276E92717BF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8" name="Espace réservé du texte 7">
            <a:extLst>
              <a:ext uri="{FF2B5EF4-FFF2-40B4-BE49-F238E27FC236}">
                <a16:creationId xmlns:a16="http://schemas.microsoft.com/office/drawing/2014/main" id="{3835E4B4-A7C0-7B94-9FAB-E54E5E2651B8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698479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>
            <a:extLst>
              <a:ext uri="{FF2B5EF4-FFF2-40B4-BE49-F238E27FC236}">
                <a16:creationId xmlns:a16="http://schemas.microsoft.com/office/drawing/2014/main" id="{BABC8C85-D8FF-3028-9789-437F8235CED1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9CAF35D9-4BED-506F-BC2A-1306ED7571AA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5B78BEDA-BAF5-B338-8734-8A8CEA564020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D10849FF-7297-BC71-5B98-D3DF3FCB71D6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texte 5">
            <a:extLst>
              <a:ext uri="{FF2B5EF4-FFF2-40B4-BE49-F238E27FC236}">
                <a16:creationId xmlns:a16="http://schemas.microsoft.com/office/drawing/2014/main" id="{8325B50C-DA55-8178-CE09-E34B29665A68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texte 6">
            <a:extLst>
              <a:ext uri="{FF2B5EF4-FFF2-40B4-BE49-F238E27FC236}">
                <a16:creationId xmlns:a16="http://schemas.microsoft.com/office/drawing/2014/main" id="{973CF2F9-F470-E536-0B1A-EB33AF24D1BC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8" name="Espace réservé du texte 7">
            <a:extLst>
              <a:ext uri="{FF2B5EF4-FFF2-40B4-BE49-F238E27FC236}">
                <a16:creationId xmlns:a16="http://schemas.microsoft.com/office/drawing/2014/main" id="{9B171351-75A5-1286-33A7-E7608353BCF1}"/>
              </a:ext>
            </a:extLst>
          </p:cNvPr>
          <p:cNvSpPr>
            <a:spLocks noGrp="1"/>
          </p:cNvSpPr>
          <p:nvPr>
            <p:ph type="body" sz="quarter" idx="29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9030827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69EE48E-CA28-AF24-FC50-147503A64A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656935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C4293D1-A34D-676B-C7FC-7CD283E7E7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F4ADE1D-949E-1572-17E1-C0A2E459084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67B31BCE-7DC5-4B12-CF15-960D71C8581A}"/>
              </a:ext>
            </a:extLst>
          </p:cNvPr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4633385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>
            <a:extLst>
              <a:ext uri="{FF2B5EF4-FFF2-40B4-BE49-F238E27FC236}">
                <a16:creationId xmlns:a16="http://schemas.microsoft.com/office/drawing/2014/main" id="{157FAAF3-BD2A-45B3-1D9E-CEE3628425F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B1DC55E0-1A9A-9B33-A400-908A0790DC73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66967686-1E2A-BBA8-37A0-43A58F230A2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FEC206FD-E657-CC27-4303-F935779ED1DD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texte 5">
            <a:extLst>
              <a:ext uri="{FF2B5EF4-FFF2-40B4-BE49-F238E27FC236}">
                <a16:creationId xmlns:a16="http://schemas.microsoft.com/office/drawing/2014/main" id="{9D4616BB-3E8F-6013-94DA-52D629E83ADC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texte 6">
            <a:extLst>
              <a:ext uri="{FF2B5EF4-FFF2-40B4-BE49-F238E27FC236}">
                <a16:creationId xmlns:a16="http://schemas.microsoft.com/office/drawing/2014/main" id="{0DFFC4DF-6B70-54FF-CFF0-A13524B91D34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8" name="Espace réservé du texte 7">
            <a:extLst>
              <a:ext uri="{FF2B5EF4-FFF2-40B4-BE49-F238E27FC236}">
                <a16:creationId xmlns:a16="http://schemas.microsoft.com/office/drawing/2014/main" id="{14E0AD25-0A0E-B0C2-0A33-606757E55F61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texte 8">
            <a:extLst>
              <a:ext uri="{FF2B5EF4-FFF2-40B4-BE49-F238E27FC236}">
                <a16:creationId xmlns:a16="http://schemas.microsoft.com/office/drawing/2014/main" id="{D624E1A7-DA80-1AA7-1D37-23BA4F3722EA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0" name="Espace réservé du texte 9">
            <a:extLst>
              <a:ext uri="{FF2B5EF4-FFF2-40B4-BE49-F238E27FC236}">
                <a16:creationId xmlns:a16="http://schemas.microsoft.com/office/drawing/2014/main" id="{AC5332A2-D44C-8A0F-D640-5D7D3E2B33DC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1" name="Espace réservé du texte 10">
            <a:extLst>
              <a:ext uri="{FF2B5EF4-FFF2-40B4-BE49-F238E27FC236}">
                <a16:creationId xmlns:a16="http://schemas.microsoft.com/office/drawing/2014/main" id="{3EC2A8E2-6C2F-C338-50AB-638DE8E2B7F2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2" name="Espace réservé du texte 11">
            <a:extLst>
              <a:ext uri="{FF2B5EF4-FFF2-40B4-BE49-F238E27FC236}">
                <a16:creationId xmlns:a16="http://schemas.microsoft.com/office/drawing/2014/main" id="{37A516E5-2705-22D1-77E5-C1E1AD1F554F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8652466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pour une image  1">
            <a:extLst>
              <a:ext uri="{FF2B5EF4-FFF2-40B4-BE49-F238E27FC236}">
                <a16:creationId xmlns:a16="http://schemas.microsoft.com/office/drawing/2014/main" id="{DC5D8208-AA53-5946-B46D-48F1217F6CA6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41467097-E227-7FB4-48B4-DC0B5EFD8E7B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pour une image  3">
            <a:extLst>
              <a:ext uri="{FF2B5EF4-FFF2-40B4-BE49-F238E27FC236}">
                <a16:creationId xmlns:a16="http://schemas.microsoft.com/office/drawing/2014/main" id="{E27B3FC5-2C1D-2373-8B66-0A4A0678BA7D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pour une image  4">
            <a:extLst>
              <a:ext uri="{FF2B5EF4-FFF2-40B4-BE49-F238E27FC236}">
                <a16:creationId xmlns:a16="http://schemas.microsoft.com/office/drawing/2014/main" id="{BD9B3F2D-CC1C-7184-0B5F-08C344AAFACF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texte 5">
            <a:extLst>
              <a:ext uri="{FF2B5EF4-FFF2-40B4-BE49-F238E27FC236}">
                <a16:creationId xmlns:a16="http://schemas.microsoft.com/office/drawing/2014/main" id="{D7219B44-41CA-A360-573B-C6EF5D0EEB1E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texte 6">
            <a:extLst>
              <a:ext uri="{FF2B5EF4-FFF2-40B4-BE49-F238E27FC236}">
                <a16:creationId xmlns:a16="http://schemas.microsoft.com/office/drawing/2014/main" id="{8BC87F8F-4C9D-2111-E0B3-7864DD5B0A25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8" name="Espace réservé du texte 7">
            <a:extLst>
              <a:ext uri="{FF2B5EF4-FFF2-40B4-BE49-F238E27FC236}">
                <a16:creationId xmlns:a16="http://schemas.microsoft.com/office/drawing/2014/main" id="{14D0180E-794F-DE04-AC5A-F118CA104451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texte 8">
            <a:extLst>
              <a:ext uri="{FF2B5EF4-FFF2-40B4-BE49-F238E27FC236}">
                <a16:creationId xmlns:a16="http://schemas.microsoft.com/office/drawing/2014/main" id="{806EEA1D-0DAB-0057-40C4-80B7A91CBD60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0" name="Espace réservé du texte 9">
            <a:extLst>
              <a:ext uri="{FF2B5EF4-FFF2-40B4-BE49-F238E27FC236}">
                <a16:creationId xmlns:a16="http://schemas.microsoft.com/office/drawing/2014/main" id="{922C3369-6EA6-D8E8-CD6B-74E42F07667E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1" name="Espace réservé du texte 10">
            <a:extLst>
              <a:ext uri="{FF2B5EF4-FFF2-40B4-BE49-F238E27FC236}">
                <a16:creationId xmlns:a16="http://schemas.microsoft.com/office/drawing/2014/main" id="{BDC71011-636E-5FAD-E6A8-2D6D42D132CA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820893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>
            <a:extLst>
              <a:ext uri="{FF2B5EF4-FFF2-40B4-BE49-F238E27FC236}">
                <a16:creationId xmlns:a16="http://schemas.microsoft.com/office/drawing/2014/main" id="{795C2FE0-8898-D373-D6D0-1DA95487D7FD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14324BEE-8929-7B52-933D-C18E7F413906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FC9070F3-42B7-84EE-AEBA-6AA15ED7033C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D88FF3A8-B42F-9DB7-4C97-CB14C29F5D73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texte 5">
            <a:extLst>
              <a:ext uri="{FF2B5EF4-FFF2-40B4-BE49-F238E27FC236}">
                <a16:creationId xmlns:a16="http://schemas.microsoft.com/office/drawing/2014/main" id="{A65D6558-B606-203B-3201-CB8E1BB447F8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texte 6">
            <a:extLst>
              <a:ext uri="{FF2B5EF4-FFF2-40B4-BE49-F238E27FC236}">
                <a16:creationId xmlns:a16="http://schemas.microsoft.com/office/drawing/2014/main" id="{71ED85DE-A4D8-E113-E8DE-839C3185F129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42011242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>
            <a:extLst>
              <a:ext uri="{FF2B5EF4-FFF2-40B4-BE49-F238E27FC236}">
                <a16:creationId xmlns:a16="http://schemas.microsoft.com/office/drawing/2014/main" id="{275A3AEF-35BE-03E9-922A-AF1F2C312FD0}"/>
              </a:ext>
            </a:extLst>
          </p:cNvPr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37AD556-EC71-02BA-0BA2-DC6CD7C17E4E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118B25B8-FB2B-5901-708A-5A8124747FDE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BDD52457-DFB8-82BE-9D0E-B8872D14CE51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texte 5">
            <a:extLst>
              <a:ext uri="{FF2B5EF4-FFF2-40B4-BE49-F238E27FC236}">
                <a16:creationId xmlns:a16="http://schemas.microsoft.com/office/drawing/2014/main" id="{2F55CCF1-B3DE-81E2-AB74-B09925959AB0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texte 6">
            <a:extLst>
              <a:ext uri="{FF2B5EF4-FFF2-40B4-BE49-F238E27FC236}">
                <a16:creationId xmlns:a16="http://schemas.microsoft.com/office/drawing/2014/main" id="{1C8E0B3D-685D-DC34-011C-C8427CC119E3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8" name="Espace réservé du texte 7">
            <a:extLst>
              <a:ext uri="{FF2B5EF4-FFF2-40B4-BE49-F238E27FC236}">
                <a16:creationId xmlns:a16="http://schemas.microsoft.com/office/drawing/2014/main" id="{09164F88-CC41-2F12-EBC7-2A19135D6AA9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56816953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>
            <a:extLst>
              <a:ext uri="{FF2B5EF4-FFF2-40B4-BE49-F238E27FC236}">
                <a16:creationId xmlns:a16="http://schemas.microsoft.com/office/drawing/2014/main" id="{6BD82F87-A358-89C4-20B4-E0FEEABEAB72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13458794-EC91-C0AF-225F-D375E72536EF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BA0EA8A4-4641-9863-613A-BF3DFFE2193A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CBE59C85-4DEF-1382-2419-422127CA5C14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texte 5">
            <a:extLst>
              <a:ext uri="{FF2B5EF4-FFF2-40B4-BE49-F238E27FC236}">
                <a16:creationId xmlns:a16="http://schemas.microsoft.com/office/drawing/2014/main" id="{ABE7B020-A7F0-0661-1507-21CB259A7F18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texte 6">
            <a:extLst>
              <a:ext uri="{FF2B5EF4-FFF2-40B4-BE49-F238E27FC236}">
                <a16:creationId xmlns:a16="http://schemas.microsoft.com/office/drawing/2014/main" id="{C56563D2-2531-536A-ACE3-4A22EA33320E}"/>
              </a:ext>
            </a:extLst>
          </p:cNvPr>
          <p:cNvSpPr>
            <a:spLocks noGrp="1"/>
          </p:cNvSpPr>
          <p:nvPr>
            <p:ph type="body" sz="quarter" idx="29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8" name="Espace réservé du texte 7">
            <a:extLst>
              <a:ext uri="{FF2B5EF4-FFF2-40B4-BE49-F238E27FC236}">
                <a16:creationId xmlns:a16="http://schemas.microsoft.com/office/drawing/2014/main" id="{5C437FCC-1581-6E35-1101-60AEA53DE348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28410886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>
            <a:extLst>
              <a:ext uri="{FF2B5EF4-FFF2-40B4-BE49-F238E27FC236}">
                <a16:creationId xmlns:a16="http://schemas.microsoft.com/office/drawing/2014/main" id="{EFF45499-5B9B-2394-43E4-870C46F39F6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5619525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>
            <a:extLst>
              <a:ext uri="{FF2B5EF4-FFF2-40B4-BE49-F238E27FC236}">
                <a16:creationId xmlns:a16="http://schemas.microsoft.com/office/drawing/2014/main" id="{2F87BE0C-02F6-BD49-C853-E22F74C680E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F91B5C3C-3442-F52F-EF79-58C1207221C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B596BB73-F790-1E06-2DC3-7A5B505ED290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FE667B8A-D752-149A-C801-1E93DC77251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texte 5">
            <a:extLst>
              <a:ext uri="{FF2B5EF4-FFF2-40B4-BE49-F238E27FC236}">
                <a16:creationId xmlns:a16="http://schemas.microsoft.com/office/drawing/2014/main" id="{E1AA9ADA-8215-3047-A77C-CEC3A8E0FD49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texte 6">
            <a:extLst>
              <a:ext uri="{FF2B5EF4-FFF2-40B4-BE49-F238E27FC236}">
                <a16:creationId xmlns:a16="http://schemas.microsoft.com/office/drawing/2014/main" id="{C29F1503-AB97-4E3E-E31A-891A27D4D432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8" name="Espace réservé du texte 7">
            <a:extLst>
              <a:ext uri="{FF2B5EF4-FFF2-40B4-BE49-F238E27FC236}">
                <a16:creationId xmlns:a16="http://schemas.microsoft.com/office/drawing/2014/main" id="{1FF82933-30F2-9471-AF9B-297A561B31F7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texte 8">
            <a:extLst>
              <a:ext uri="{FF2B5EF4-FFF2-40B4-BE49-F238E27FC236}">
                <a16:creationId xmlns:a16="http://schemas.microsoft.com/office/drawing/2014/main" id="{1DC2824D-9312-97D9-DFBF-F0CC0FB6B1D5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0" name="Espace réservé du texte 9">
            <a:extLst>
              <a:ext uri="{FF2B5EF4-FFF2-40B4-BE49-F238E27FC236}">
                <a16:creationId xmlns:a16="http://schemas.microsoft.com/office/drawing/2014/main" id="{DFA0F27A-7D33-6F0E-42E7-8B653A6A29D0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1" name="Espace réservé du texte 10">
            <a:extLst>
              <a:ext uri="{FF2B5EF4-FFF2-40B4-BE49-F238E27FC236}">
                <a16:creationId xmlns:a16="http://schemas.microsoft.com/office/drawing/2014/main" id="{0258E4B1-1B48-E320-2A53-FFCD205A0CBA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2" name="Espace réservé du texte 11">
            <a:extLst>
              <a:ext uri="{FF2B5EF4-FFF2-40B4-BE49-F238E27FC236}">
                <a16:creationId xmlns:a16="http://schemas.microsoft.com/office/drawing/2014/main" id="{EDACAD75-167C-FD30-3FDD-996F34132AD2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3" name="Espace réservé du texte 12">
            <a:extLst>
              <a:ext uri="{FF2B5EF4-FFF2-40B4-BE49-F238E27FC236}">
                <a16:creationId xmlns:a16="http://schemas.microsoft.com/office/drawing/2014/main" id="{6DB57AF7-38C5-C43B-422F-4257BDE51A41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4" name="Espace réservé du texte 13">
            <a:extLst>
              <a:ext uri="{FF2B5EF4-FFF2-40B4-BE49-F238E27FC236}">
                <a16:creationId xmlns:a16="http://schemas.microsoft.com/office/drawing/2014/main" id="{B590DEFF-788E-22BF-ADC1-6FF86E010DF9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5" name="Espace réservé du texte 14">
            <a:extLst>
              <a:ext uri="{FF2B5EF4-FFF2-40B4-BE49-F238E27FC236}">
                <a16:creationId xmlns:a16="http://schemas.microsoft.com/office/drawing/2014/main" id="{A96A5406-15F9-1EED-AB32-10102F6DE1CC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055539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76E23B3-1D39-1867-B7AE-43D909C7BD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069207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>
            <a:extLst>
              <a:ext uri="{FF2B5EF4-FFF2-40B4-BE49-F238E27FC236}">
                <a16:creationId xmlns:a16="http://schemas.microsoft.com/office/drawing/2014/main" id="{7345AE88-27FE-D995-FCDE-4420DD126BA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AFB6A223-AF76-63BD-406F-78CED3E86A2F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CD005237-0260-3B89-8DE5-CFCE6D7A5B59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ACDD6FB5-45D7-C0FB-DBAA-B411E8B7E7B6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texte 5">
            <a:extLst>
              <a:ext uri="{FF2B5EF4-FFF2-40B4-BE49-F238E27FC236}">
                <a16:creationId xmlns:a16="http://schemas.microsoft.com/office/drawing/2014/main" id="{7522364B-AD4E-CD3D-9A13-35513B1F8F9C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texte 6">
            <a:extLst>
              <a:ext uri="{FF2B5EF4-FFF2-40B4-BE49-F238E27FC236}">
                <a16:creationId xmlns:a16="http://schemas.microsoft.com/office/drawing/2014/main" id="{E8D65F6A-F4A3-B94F-CFAF-E173566FB48A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8" name="Espace réservé du texte 7">
            <a:extLst>
              <a:ext uri="{FF2B5EF4-FFF2-40B4-BE49-F238E27FC236}">
                <a16:creationId xmlns:a16="http://schemas.microsoft.com/office/drawing/2014/main" id="{746D5531-415B-17FD-9D59-B657685491D3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texte 8">
            <a:extLst>
              <a:ext uri="{FF2B5EF4-FFF2-40B4-BE49-F238E27FC236}">
                <a16:creationId xmlns:a16="http://schemas.microsoft.com/office/drawing/2014/main" id="{D9A30C86-E5B1-6B05-35C6-D2950AF1F0D0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0" name="Espace réservé du texte 9">
            <a:extLst>
              <a:ext uri="{FF2B5EF4-FFF2-40B4-BE49-F238E27FC236}">
                <a16:creationId xmlns:a16="http://schemas.microsoft.com/office/drawing/2014/main" id="{9156E8D9-25CD-047C-0462-D51B6E4E83BD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1" name="Espace réservé du texte 10">
            <a:extLst>
              <a:ext uri="{FF2B5EF4-FFF2-40B4-BE49-F238E27FC236}">
                <a16:creationId xmlns:a16="http://schemas.microsoft.com/office/drawing/2014/main" id="{0027C05F-9226-1A68-CF77-B424E308B759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2" name="Espace réservé du texte 11">
            <a:extLst>
              <a:ext uri="{FF2B5EF4-FFF2-40B4-BE49-F238E27FC236}">
                <a16:creationId xmlns:a16="http://schemas.microsoft.com/office/drawing/2014/main" id="{BD49B04C-A94C-ADC5-60B4-D21F272F6235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8077027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pour une image  1">
            <a:extLst>
              <a:ext uri="{FF2B5EF4-FFF2-40B4-BE49-F238E27FC236}">
                <a16:creationId xmlns:a16="http://schemas.microsoft.com/office/drawing/2014/main" id="{629DF1AB-4C4E-36FC-5C88-7ACC24EFEA2B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A8CBACA1-DCF5-312C-F081-CAF56097DD36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pour une image  3">
            <a:extLst>
              <a:ext uri="{FF2B5EF4-FFF2-40B4-BE49-F238E27FC236}">
                <a16:creationId xmlns:a16="http://schemas.microsoft.com/office/drawing/2014/main" id="{D1B73B03-F1C1-AA8F-19F7-A1DF81F86674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pour une image  4">
            <a:extLst>
              <a:ext uri="{FF2B5EF4-FFF2-40B4-BE49-F238E27FC236}">
                <a16:creationId xmlns:a16="http://schemas.microsoft.com/office/drawing/2014/main" id="{FEA7140D-6355-6723-083D-A50DF603A2B5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texte 5">
            <a:extLst>
              <a:ext uri="{FF2B5EF4-FFF2-40B4-BE49-F238E27FC236}">
                <a16:creationId xmlns:a16="http://schemas.microsoft.com/office/drawing/2014/main" id="{EAD38CF1-6311-B787-409D-7522CA8CAAA0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texte 6">
            <a:extLst>
              <a:ext uri="{FF2B5EF4-FFF2-40B4-BE49-F238E27FC236}">
                <a16:creationId xmlns:a16="http://schemas.microsoft.com/office/drawing/2014/main" id="{D68FC0A4-4E29-2FAD-6928-C083CEBDDFE3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8" name="Espace réservé du texte 7">
            <a:extLst>
              <a:ext uri="{FF2B5EF4-FFF2-40B4-BE49-F238E27FC236}">
                <a16:creationId xmlns:a16="http://schemas.microsoft.com/office/drawing/2014/main" id="{07538BCA-7A5E-01DB-8BBE-D980D3545531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texte 8">
            <a:extLst>
              <a:ext uri="{FF2B5EF4-FFF2-40B4-BE49-F238E27FC236}">
                <a16:creationId xmlns:a16="http://schemas.microsoft.com/office/drawing/2014/main" id="{83674B13-4D3C-F60B-C967-C87BAE3EF810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0" name="Espace réservé du texte 9">
            <a:extLst>
              <a:ext uri="{FF2B5EF4-FFF2-40B4-BE49-F238E27FC236}">
                <a16:creationId xmlns:a16="http://schemas.microsoft.com/office/drawing/2014/main" id="{7A55FC88-8F39-5913-8209-1BDDB6CDD4EE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1" name="Espace réservé du texte 10">
            <a:extLst>
              <a:ext uri="{FF2B5EF4-FFF2-40B4-BE49-F238E27FC236}">
                <a16:creationId xmlns:a16="http://schemas.microsoft.com/office/drawing/2014/main" id="{7D512B03-0E48-0F58-1D20-CA95891F87BF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069547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>
            <a:extLst>
              <a:ext uri="{FF2B5EF4-FFF2-40B4-BE49-F238E27FC236}">
                <a16:creationId xmlns:a16="http://schemas.microsoft.com/office/drawing/2014/main" id="{FEB2F554-8A73-4B2A-7F8D-E822E536AB6A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B5E20AF9-2043-1298-F78B-A6D5CF3E7264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BCD2F25E-E5F2-4B20-B972-B971058B1022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DAB4D9AE-8DA0-7480-0BD1-092FEE5E330D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texte 5">
            <a:extLst>
              <a:ext uri="{FF2B5EF4-FFF2-40B4-BE49-F238E27FC236}">
                <a16:creationId xmlns:a16="http://schemas.microsoft.com/office/drawing/2014/main" id="{E010F113-59EC-F06F-495A-9CA2A070B96B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texte 6">
            <a:extLst>
              <a:ext uri="{FF2B5EF4-FFF2-40B4-BE49-F238E27FC236}">
                <a16:creationId xmlns:a16="http://schemas.microsoft.com/office/drawing/2014/main" id="{ECA46EF6-9538-536B-DE39-D1C9D9811835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7738485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>
            <a:extLst>
              <a:ext uri="{FF2B5EF4-FFF2-40B4-BE49-F238E27FC236}">
                <a16:creationId xmlns:a16="http://schemas.microsoft.com/office/drawing/2014/main" id="{F0D950BC-A22F-EA4F-3818-466F3144D5A4}"/>
              </a:ext>
            </a:extLst>
          </p:cNvPr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9EFEB8C-1B46-95B5-0432-B47DDA2C1C78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4DDECA1D-E206-6EBE-6707-4BF31D823CD4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A34AE44E-0F30-8F8D-05EA-A4A46DD1B305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texte 5">
            <a:extLst>
              <a:ext uri="{FF2B5EF4-FFF2-40B4-BE49-F238E27FC236}">
                <a16:creationId xmlns:a16="http://schemas.microsoft.com/office/drawing/2014/main" id="{BCF7F2D4-ABF5-7192-F91B-4A9AA07410FA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texte 6">
            <a:extLst>
              <a:ext uri="{FF2B5EF4-FFF2-40B4-BE49-F238E27FC236}">
                <a16:creationId xmlns:a16="http://schemas.microsoft.com/office/drawing/2014/main" id="{7741BEE7-3EBD-351F-2C85-98CD465547BD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8" name="Espace réservé du texte 7">
            <a:extLst>
              <a:ext uri="{FF2B5EF4-FFF2-40B4-BE49-F238E27FC236}">
                <a16:creationId xmlns:a16="http://schemas.microsoft.com/office/drawing/2014/main" id="{D27EF045-9A35-F62A-4D71-3C8A76538B58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24959455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IPCEI Identity chart">
      <a:dk1>
        <a:srgbClr val="0B7A5C"/>
      </a:dk1>
      <a:lt1>
        <a:srgbClr val="FFFFFF"/>
      </a:lt1>
      <a:dk2>
        <a:srgbClr val="000000"/>
      </a:dk2>
      <a:lt2>
        <a:srgbClr val="137D8F"/>
      </a:lt2>
      <a:accent1>
        <a:srgbClr val="C11440"/>
      </a:accent1>
      <a:accent2>
        <a:srgbClr val="DE7C0F"/>
      </a:accent2>
      <a:accent3>
        <a:srgbClr val="FFFFFF"/>
      </a:accent3>
      <a:accent4>
        <a:srgbClr val="FFFFFF"/>
      </a:accent4>
      <a:accent5>
        <a:srgbClr val="FFFFFF"/>
      </a:accent5>
      <a:accent6>
        <a:srgbClr val="FFFFFF"/>
      </a:accent6>
      <a:hlink>
        <a:srgbClr val="137D8F"/>
      </a:hlink>
      <a:folHlink>
        <a:srgbClr val="E2EFD9"/>
      </a:folHlink>
    </a:clrScheme>
    <a:fontScheme name="IPCEI typography">
      <a:majorFont>
        <a:latin typeface="Quicksand Bold"/>
        <a:ea typeface=""/>
        <a:cs typeface=""/>
      </a:majorFont>
      <a:minorFont>
        <a:latin typeface="Quicksand Book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Secteur</Template>
  <TotalTime>579</TotalTime>
  <Words>0</Words>
  <Application>Microsoft Office PowerPoint</Application>
  <PresentationFormat>Grand écran</PresentationFormat>
  <Paragraphs>0</Paragraphs>
  <Slides>35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35</vt:i4>
      </vt:variant>
    </vt:vector>
  </HeadingPairs>
  <TitlesOfParts>
    <vt:vector size="40" baseType="lpstr">
      <vt:lpstr>Arial</vt:lpstr>
      <vt:lpstr>Quicksand Bold</vt:lpstr>
      <vt:lpstr>Quicksand Book</vt:lpstr>
      <vt:lpstr>Quicksand Light</vt:lpstr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Diane GABARET</dc:creator>
  <cp:lastModifiedBy>Diane GABARET</cp:lastModifiedBy>
  <cp:revision>2</cp:revision>
  <dcterms:created xsi:type="dcterms:W3CDTF">2024-04-22T17:29:51Z</dcterms:created>
  <dcterms:modified xsi:type="dcterms:W3CDTF">2024-04-23T14:51:43Z</dcterms:modified>
</cp:coreProperties>
</file>